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CFE079-6292-4439-8848-71932CC3AFD1}" type="datetimeFigureOut">
              <a:rPr lang="en-US" smtClean="0"/>
              <a:pPr/>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06F66C-04CB-4C2E-817B-5DC5E026CB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7"/>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06F66C-04CB-4C2E-817B-5DC5E026CB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06F66C-04CB-4C2E-817B-5DC5E026CB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0"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06F66C-04CB-4C2E-817B-5DC5E026CB5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06F66C-04CB-4C2E-817B-5DC5E026CB5E}" type="slidenum">
              <a:rPr lang="en-US" smtClean="0"/>
              <a:pPr/>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06F66C-04CB-4C2E-817B-5DC5E026CB5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06F66C-04CB-4C2E-817B-5DC5E026CB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06F66C-04CB-4C2E-817B-5DC5E026CB5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CFE079-6292-4439-8848-71932CC3AFD1}" type="datetimeFigureOut">
              <a:rPr lang="en-US" smtClean="0"/>
              <a:pPr/>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06F66C-04CB-4C2E-817B-5DC5E026CB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F9CFE079-6292-4439-8848-71932CC3AFD1}"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06F66C-04CB-4C2E-817B-5DC5E026CB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CFE079-6292-4439-8848-71932CC3AFD1}" type="datetimeFigureOut">
              <a:rPr lang="en-US" smtClean="0"/>
              <a:pPr/>
              <a:t>12/8/2013</a:t>
            </a:fld>
            <a:endParaRPr lang="en-US"/>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06F66C-04CB-4C2E-817B-5DC5E026CB5E}" type="slidenum">
              <a:rPr lang="en-US" smtClean="0"/>
              <a:pPr/>
              <a:t>‹#›</a:t>
            </a:fld>
            <a:endParaRPr lang="en-US"/>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0"/>
            <a:ext cx="3402314" cy="81065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0"/>
            <a:ext cx="3402314" cy="81065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F9CFE079-6292-4439-8848-71932CC3AFD1}" type="datetimeFigureOut">
              <a:rPr lang="en-US" smtClean="0"/>
              <a:pPr/>
              <a:t>12/8/2013</a:t>
            </a:fld>
            <a:endParaRPr lang="en-US"/>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E306F66C-04CB-4C2E-817B-5DC5E026CB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Do Not Sloganize the Gospel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761076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great lessons:</a:t>
            </a:r>
          </a:p>
          <a:p>
            <a:pPr lvl="1"/>
            <a:r>
              <a:rPr lang="en-US" dirty="0" smtClean="0"/>
              <a:t>Learn to look beneath the surface of cute, concise, catchy statements.</a:t>
            </a:r>
          </a:p>
          <a:p>
            <a:pPr lvl="1"/>
            <a:r>
              <a:rPr lang="en-US" dirty="0" smtClean="0"/>
              <a:t>Don’t allow Calvinism to creep into your thinking.</a:t>
            </a:r>
          </a:p>
          <a:p>
            <a:r>
              <a:rPr lang="en-US" dirty="0" smtClean="0"/>
              <a:t>Calvinistic predestination is wrong, but God did predetermine that He would send His Son for us.</a:t>
            </a:r>
          </a:p>
          <a:p>
            <a:r>
              <a:rPr lang="en-US" dirty="0" smtClean="0"/>
              <a:t>Will we use our freewill to respond?</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xmlns="" val="264905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550"/>
            <a:ext cx="8229600" cy="4343400"/>
          </a:xfrm>
        </p:spPr>
        <p:txBody>
          <a:bodyPr/>
          <a:lstStyle/>
          <a:p>
            <a:pPr lvl="0"/>
            <a:r>
              <a:rPr lang="en-US" dirty="0"/>
              <a:t>“For I know the thoughts that I think toward you, says the </a:t>
            </a:r>
            <a:r>
              <a:rPr lang="en-US" cap="small" dirty="0"/>
              <a:t>Lord</a:t>
            </a:r>
            <a:r>
              <a:rPr lang="en-US" dirty="0"/>
              <a:t>, thoughts of peace and not of evil, to give you a future and a hope.” Jer. 29:11</a:t>
            </a:r>
          </a:p>
          <a:p>
            <a:pPr lvl="1"/>
            <a:r>
              <a:rPr lang="en-US" dirty="0" smtClean="0"/>
              <a:t>God’s love means hope for all. John 3:16; 1 Tim. 2</a:t>
            </a:r>
          </a:p>
          <a:p>
            <a:pPr lvl="1"/>
            <a:r>
              <a:rPr lang="en-US" dirty="0" smtClean="0"/>
              <a:t>Christians can be more than conquerors. Rom. 8:37</a:t>
            </a:r>
          </a:p>
          <a:p>
            <a:pPr lvl="1"/>
            <a:r>
              <a:rPr lang="en-US" dirty="0" smtClean="0"/>
              <a:t>Jeremiah 29 was to a specific group of people. 29:1</a:t>
            </a:r>
          </a:p>
          <a:p>
            <a:pPr lvl="1"/>
            <a:r>
              <a:rPr lang="en-US" dirty="0" smtClean="0"/>
              <a:t>Promised a return, but were to go on about their lives. Jer. 29:10, 13-14</a:t>
            </a:r>
          </a:p>
          <a:p>
            <a:pPr lvl="1"/>
            <a:r>
              <a:rPr lang="en-US" dirty="0" smtClean="0"/>
              <a:t>Didn’t promise every individual a bright future.</a:t>
            </a:r>
            <a:endParaRPr lang="en-US" dirty="0"/>
          </a:p>
        </p:txBody>
      </p:sp>
      <p:sp>
        <p:nvSpPr>
          <p:cNvPr id="2" name="Title 1"/>
          <p:cNvSpPr>
            <a:spLocks noGrp="1"/>
          </p:cNvSpPr>
          <p:nvPr>
            <p:ph type="title"/>
          </p:nvPr>
        </p:nvSpPr>
        <p:spPr>
          <a:xfrm>
            <a:off x="457200" y="205979"/>
            <a:ext cx="8229600" cy="232171"/>
          </a:xfrm>
        </p:spPr>
        <p:txBody>
          <a:bodyPr>
            <a:normAutofit fontScale="90000"/>
          </a:bodyPr>
          <a:lstStyle/>
          <a:p>
            <a:endParaRPr lang="en-US" dirty="0"/>
          </a:p>
        </p:txBody>
      </p:sp>
    </p:spTree>
    <p:extLst>
      <p:ext uri="{BB962C8B-B14F-4D97-AF65-F5344CB8AC3E}">
        <p14:creationId xmlns:p14="http://schemas.microsoft.com/office/powerpoint/2010/main" xmlns="" val="148539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8150"/>
            <a:ext cx="8229600" cy="4067319"/>
          </a:xfrm>
        </p:spPr>
        <p:txBody>
          <a:bodyPr/>
          <a:lstStyle/>
          <a:p>
            <a:r>
              <a:rPr lang="en-US" dirty="0"/>
              <a:t>“Don’t waste your time looking for Mr. Right, just trust the Lord to bring you the one He has prepared for you.”</a:t>
            </a:r>
          </a:p>
          <a:p>
            <a:pPr lvl="1"/>
            <a:r>
              <a:rPr lang="en-US" dirty="0"/>
              <a:t>“I challenge you to walk by me in faith and watch God move in His perfect, beautiful time. This way, He gets all the glory. He is orchestrating it all. All we have to do is listen, trust, and obey.” From the website </a:t>
            </a:r>
            <a:r>
              <a:rPr lang="en-US" i="1" dirty="0"/>
              <a:t>Maidens of Virtue</a:t>
            </a:r>
            <a:r>
              <a:rPr lang="en-US" dirty="0"/>
              <a:t>.</a:t>
            </a:r>
          </a:p>
          <a:p>
            <a:pPr lvl="1"/>
            <a:r>
              <a:rPr lang="en-US" dirty="0" smtClean="0"/>
              <a:t>1Corinthians 7</a:t>
            </a:r>
          </a:p>
          <a:p>
            <a:pPr lvl="2"/>
            <a:r>
              <a:rPr lang="en-US" dirty="0" smtClean="0"/>
              <a:t>Better not to marry. 7:26, 8</a:t>
            </a:r>
            <a:endParaRPr lang="en-US" dirty="0"/>
          </a:p>
        </p:txBody>
      </p:sp>
      <p:sp>
        <p:nvSpPr>
          <p:cNvPr id="3" name="Title 2"/>
          <p:cNvSpPr>
            <a:spLocks noGrp="1"/>
          </p:cNvSpPr>
          <p:nvPr>
            <p:ph type="title"/>
          </p:nvPr>
        </p:nvSpPr>
        <p:spPr>
          <a:xfrm>
            <a:off x="457200" y="205979"/>
            <a:ext cx="8229600" cy="155971"/>
          </a:xfrm>
        </p:spPr>
        <p:txBody>
          <a:bodyPr>
            <a:normAutofit fontScale="90000"/>
          </a:bodyPr>
          <a:lstStyle/>
          <a:p>
            <a:endParaRPr lang="en-US" dirty="0"/>
          </a:p>
        </p:txBody>
      </p:sp>
    </p:spTree>
    <p:extLst>
      <p:ext uri="{BB962C8B-B14F-4D97-AF65-F5344CB8AC3E}">
        <p14:creationId xmlns:p14="http://schemas.microsoft.com/office/powerpoint/2010/main" xmlns="" val="4158851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8150"/>
            <a:ext cx="8229600" cy="4067319"/>
          </a:xfrm>
        </p:spPr>
        <p:txBody>
          <a:bodyPr/>
          <a:lstStyle/>
          <a:p>
            <a:r>
              <a:rPr lang="en-US" dirty="0"/>
              <a:t>“Don’t waste your time looking for Mr. Right, just trust the Lord to bring you the one He has prepared for you.”</a:t>
            </a:r>
          </a:p>
          <a:p>
            <a:pPr lvl="1"/>
            <a:r>
              <a:rPr lang="en-US" dirty="0" smtClean="0"/>
              <a:t>1Corinthians 7</a:t>
            </a:r>
          </a:p>
          <a:p>
            <a:pPr lvl="2"/>
            <a:r>
              <a:rPr lang="en-US" dirty="0" smtClean="0"/>
              <a:t>Better not to marry. 7:26, 8</a:t>
            </a:r>
          </a:p>
          <a:p>
            <a:pPr lvl="2"/>
            <a:r>
              <a:rPr lang="en-US" dirty="0" smtClean="0"/>
              <a:t>Yet, it was allowed. 7:2, 8-9</a:t>
            </a:r>
          </a:p>
          <a:p>
            <a:pPr lvl="2"/>
            <a:r>
              <a:rPr lang="en-US" dirty="0" smtClean="0"/>
              <a:t>Can  God be the Great Matchmaker if marriage is optional?</a:t>
            </a:r>
          </a:p>
          <a:p>
            <a:pPr lvl="1"/>
            <a:r>
              <a:rPr lang="en-US" dirty="0" smtClean="0"/>
              <a:t>People choose the one they marry. Deut. 7:3-4</a:t>
            </a:r>
          </a:p>
          <a:p>
            <a:pPr lvl="1"/>
            <a:r>
              <a:rPr lang="en-US" dirty="0" smtClean="0"/>
              <a:t>Pray for wisdom, but you have to make the choice.</a:t>
            </a:r>
            <a:endParaRPr lang="en-US" dirty="0"/>
          </a:p>
        </p:txBody>
      </p:sp>
      <p:sp>
        <p:nvSpPr>
          <p:cNvPr id="3" name="Title 2"/>
          <p:cNvSpPr>
            <a:spLocks noGrp="1"/>
          </p:cNvSpPr>
          <p:nvPr>
            <p:ph type="title"/>
          </p:nvPr>
        </p:nvSpPr>
        <p:spPr>
          <a:xfrm>
            <a:off x="457200" y="205979"/>
            <a:ext cx="8229600" cy="155971"/>
          </a:xfrm>
        </p:spPr>
        <p:txBody>
          <a:bodyPr>
            <a:normAutofit fontScale="90000"/>
          </a:bodyPr>
          <a:lstStyle/>
          <a:p>
            <a:endParaRPr lang="en-US" dirty="0"/>
          </a:p>
        </p:txBody>
      </p:sp>
    </p:spTree>
    <p:extLst>
      <p:ext uri="{BB962C8B-B14F-4D97-AF65-F5344CB8AC3E}">
        <p14:creationId xmlns:p14="http://schemas.microsoft.com/office/powerpoint/2010/main" xmlns="" val="401977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left)">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left)">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left)">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left)">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0996"/>
            <a:ext cx="8610600" cy="3670553"/>
          </a:xfrm>
        </p:spPr>
        <p:txBody>
          <a:bodyPr>
            <a:normAutofit lnSpcReduction="10000"/>
          </a:bodyPr>
          <a:lstStyle/>
          <a:p>
            <a:r>
              <a:rPr lang="en-US" dirty="0" smtClean="0"/>
              <a:t>If you want to marry, you must do your part. </a:t>
            </a:r>
          </a:p>
          <a:p>
            <a:pPr lvl="1"/>
            <a:r>
              <a:rPr lang="en-US" dirty="0" smtClean="0"/>
              <a:t>Make a wise evaluation instead of waiting on a sign.</a:t>
            </a:r>
          </a:p>
          <a:p>
            <a:pPr lvl="1"/>
            <a:r>
              <a:rPr lang="en-US" dirty="0" smtClean="0"/>
              <a:t>Make your marriage work instead of wondering if this was really the one had for you.</a:t>
            </a:r>
          </a:p>
          <a:p>
            <a:r>
              <a:rPr lang="en-US" dirty="0" smtClean="0"/>
              <a:t>The broad application of Jer. 29:11 could lead to disillusionment and loss of faith when things go wrong. </a:t>
            </a:r>
          </a:p>
          <a:p>
            <a:r>
              <a:rPr lang="en-US" dirty="0" smtClean="0"/>
              <a:t>Greatest concern? Fundamental principles behind these thoughts. </a:t>
            </a:r>
            <a:endParaRPr lang="en-US" dirty="0"/>
          </a:p>
        </p:txBody>
      </p:sp>
      <p:sp>
        <p:nvSpPr>
          <p:cNvPr id="3" name="Title 2"/>
          <p:cNvSpPr>
            <a:spLocks noGrp="1"/>
          </p:cNvSpPr>
          <p:nvPr>
            <p:ph type="title"/>
          </p:nvPr>
        </p:nvSpPr>
        <p:spPr/>
        <p:txBody>
          <a:bodyPr/>
          <a:lstStyle/>
          <a:p>
            <a:r>
              <a:rPr lang="en-US" dirty="0" smtClean="0"/>
              <a:t>Does It Really Matter?</a:t>
            </a:r>
            <a:endParaRPr lang="en-US" dirty="0"/>
          </a:p>
        </p:txBody>
      </p:sp>
    </p:spTree>
    <p:extLst>
      <p:ext uri="{BB962C8B-B14F-4D97-AF65-F5344CB8AC3E}">
        <p14:creationId xmlns:p14="http://schemas.microsoft.com/office/powerpoint/2010/main" xmlns="" val="236762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0997"/>
            <a:ext cx="8610600" cy="3394472"/>
          </a:xfrm>
        </p:spPr>
        <p:txBody>
          <a:bodyPr>
            <a:normAutofit lnSpcReduction="10000"/>
          </a:bodyPr>
          <a:lstStyle/>
          <a:p>
            <a:r>
              <a:rPr lang="en-US" dirty="0" smtClean="0"/>
              <a:t>Overstates the sovereignty of God. </a:t>
            </a:r>
          </a:p>
          <a:p>
            <a:pPr lvl="1"/>
            <a:r>
              <a:rPr lang="en-US" dirty="0" smtClean="0"/>
              <a:t>“Let go and let God.”</a:t>
            </a:r>
          </a:p>
          <a:p>
            <a:r>
              <a:rPr lang="en-US" dirty="0" smtClean="0"/>
              <a:t>Time and chance? Eccl. 9:11-12</a:t>
            </a:r>
          </a:p>
          <a:p>
            <a:r>
              <a:rPr lang="en-US" dirty="0" smtClean="0"/>
              <a:t>People have freedom to choose. Deut. 30:15-20</a:t>
            </a:r>
          </a:p>
          <a:p>
            <a:r>
              <a:rPr lang="en-US" dirty="0" smtClean="0"/>
              <a:t>Man considers and chooses. Ezek. 18:14, 27-28, 31-32</a:t>
            </a:r>
          </a:p>
          <a:p>
            <a:r>
              <a:rPr lang="en-US" dirty="0" smtClean="0"/>
              <a:t>Nineveh was doomed, then spared. Jonah 3:4-10</a:t>
            </a:r>
            <a:endParaRPr lang="en-US" dirty="0"/>
          </a:p>
        </p:txBody>
      </p:sp>
      <p:sp>
        <p:nvSpPr>
          <p:cNvPr id="3" name="Title 2"/>
          <p:cNvSpPr>
            <a:spLocks noGrp="1"/>
          </p:cNvSpPr>
          <p:nvPr>
            <p:ph type="title"/>
          </p:nvPr>
        </p:nvSpPr>
        <p:spPr/>
        <p:txBody>
          <a:bodyPr/>
          <a:lstStyle/>
          <a:p>
            <a:r>
              <a:rPr lang="en-US" dirty="0" smtClean="0"/>
              <a:t>Calvinism</a:t>
            </a:r>
            <a:endParaRPr lang="en-US" dirty="0"/>
          </a:p>
        </p:txBody>
      </p:sp>
    </p:spTree>
    <p:extLst>
      <p:ext uri="{BB962C8B-B14F-4D97-AF65-F5344CB8AC3E}">
        <p14:creationId xmlns:p14="http://schemas.microsoft.com/office/powerpoint/2010/main" xmlns="" val="404346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0997"/>
            <a:ext cx="8610600" cy="3394472"/>
          </a:xfrm>
        </p:spPr>
        <p:txBody>
          <a:bodyPr>
            <a:normAutofit/>
          </a:bodyPr>
          <a:lstStyle/>
          <a:p>
            <a:r>
              <a:rPr lang="en-US" dirty="0" smtClean="0"/>
              <a:t>Overstates the sovereignty of God. </a:t>
            </a:r>
          </a:p>
          <a:p>
            <a:r>
              <a:rPr lang="en-US" dirty="0" smtClean="0"/>
              <a:t>Time and chance? Eccl. 9:11-12</a:t>
            </a:r>
          </a:p>
          <a:p>
            <a:r>
              <a:rPr lang="en-US" dirty="0" smtClean="0"/>
              <a:t>People have freedom to choose. Deut. 30:15-20</a:t>
            </a:r>
          </a:p>
          <a:p>
            <a:r>
              <a:rPr lang="en-US" dirty="0" smtClean="0"/>
              <a:t>Man considers and chooses. Ezek. 18:14, 27-28, 31-32</a:t>
            </a:r>
          </a:p>
          <a:p>
            <a:r>
              <a:rPr lang="en-US" dirty="0" smtClean="0"/>
              <a:t>Nineveh was doomed, then spared. Jonah 3</a:t>
            </a:r>
          </a:p>
          <a:p>
            <a:r>
              <a:rPr lang="en-US" dirty="0" smtClean="0"/>
              <a:t>NT teaches choice. Matt. 11:28-30; Rev. 22:17</a:t>
            </a:r>
            <a:endParaRPr lang="en-US" dirty="0"/>
          </a:p>
        </p:txBody>
      </p:sp>
      <p:sp>
        <p:nvSpPr>
          <p:cNvPr id="3" name="Title 2"/>
          <p:cNvSpPr>
            <a:spLocks noGrp="1"/>
          </p:cNvSpPr>
          <p:nvPr>
            <p:ph type="title"/>
          </p:nvPr>
        </p:nvSpPr>
        <p:spPr/>
        <p:txBody>
          <a:bodyPr/>
          <a:lstStyle/>
          <a:p>
            <a:r>
              <a:rPr lang="en-US" dirty="0" smtClean="0"/>
              <a:t>Calvinism</a:t>
            </a:r>
            <a:endParaRPr lang="en-US" dirty="0"/>
          </a:p>
        </p:txBody>
      </p:sp>
    </p:spTree>
    <p:extLst>
      <p:ext uri="{BB962C8B-B14F-4D97-AF65-F5344CB8AC3E}">
        <p14:creationId xmlns:p14="http://schemas.microsoft.com/office/powerpoint/2010/main" xmlns="" val="188303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22" presetClass="entr" presetSubtype="8"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left)">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0997"/>
            <a:ext cx="8610600" cy="3394472"/>
          </a:xfrm>
        </p:spPr>
        <p:txBody>
          <a:bodyPr>
            <a:normAutofit/>
          </a:bodyPr>
          <a:lstStyle/>
          <a:p>
            <a:r>
              <a:rPr lang="en-US" dirty="0" smtClean="0"/>
              <a:t>Resurgent in recent years.</a:t>
            </a:r>
          </a:p>
          <a:p>
            <a:pPr lvl="1"/>
            <a:r>
              <a:rPr lang="en-US" dirty="0" smtClean="0"/>
              <a:t>Prominent preachers.</a:t>
            </a:r>
          </a:p>
          <a:p>
            <a:pPr lvl="1"/>
            <a:r>
              <a:rPr lang="en-US" dirty="0" smtClean="0"/>
              <a:t>“Conservative” seminaries.</a:t>
            </a:r>
          </a:p>
          <a:p>
            <a:pPr lvl="1"/>
            <a:r>
              <a:rPr lang="en-US" dirty="0" smtClean="0"/>
              <a:t>Home school materials.</a:t>
            </a:r>
          </a:p>
          <a:p>
            <a:r>
              <a:rPr lang="en-US" dirty="0" smtClean="0"/>
              <a:t>Be on guard against the deadly errors of Calvinism/Reformed Theology.</a:t>
            </a:r>
            <a:endParaRPr lang="en-US" dirty="0"/>
          </a:p>
        </p:txBody>
      </p:sp>
      <p:sp>
        <p:nvSpPr>
          <p:cNvPr id="3" name="Title 2"/>
          <p:cNvSpPr>
            <a:spLocks noGrp="1"/>
          </p:cNvSpPr>
          <p:nvPr>
            <p:ph type="title"/>
          </p:nvPr>
        </p:nvSpPr>
        <p:spPr/>
        <p:txBody>
          <a:bodyPr/>
          <a:lstStyle/>
          <a:p>
            <a:r>
              <a:rPr lang="en-US" dirty="0" smtClean="0"/>
              <a:t>Calvinism</a:t>
            </a:r>
            <a:endParaRPr lang="en-US" dirty="0"/>
          </a:p>
        </p:txBody>
      </p:sp>
    </p:spTree>
    <p:extLst>
      <p:ext uri="{BB962C8B-B14F-4D97-AF65-F5344CB8AC3E}">
        <p14:creationId xmlns:p14="http://schemas.microsoft.com/office/powerpoint/2010/main" xmlns="" val="1518253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0997"/>
            <a:ext cx="8610600" cy="3394472"/>
          </a:xfrm>
        </p:spPr>
        <p:txBody>
          <a:bodyPr>
            <a:normAutofit/>
          </a:bodyPr>
          <a:lstStyle/>
          <a:p>
            <a:r>
              <a:rPr lang="en-US" dirty="0" smtClean="0"/>
              <a:t>Resurgent in recent years.</a:t>
            </a:r>
          </a:p>
          <a:p>
            <a:r>
              <a:rPr lang="en-US" dirty="0" smtClean="0"/>
              <a:t>Be on guard against the deadly errors of Calvinism/Reformed Theology.</a:t>
            </a:r>
          </a:p>
          <a:p>
            <a:pPr lvl="1"/>
            <a:r>
              <a:rPr lang="en-US" dirty="0" smtClean="0"/>
              <a:t>Takes away personal responsibility, promotes false security, broadens fellowship too much (2 John 9-11), et al.</a:t>
            </a:r>
          </a:p>
          <a:p>
            <a:pPr lvl="1"/>
            <a:r>
              <a:rPr lang="en-US" dirty="0" smtClean="0"/>
              <a:t>Don’t be sloganized into this doctrine.</a:t>
            </a:r>
            <a:endParaRPr lang="en-US" dirty="0"/>
          </a:p>
        </p:txBody>
      </p:sp>
      <p:sp>
        <p:nvSpPr>
          <p:cNvPr id="3" name="Title 2"/>
          <p:cNvSpPr>
            <a:spLocks noGrp="1"/>
          </p:cNvSpPr>
          <p:nvPr>
            <p:ph type="title"/>
          </p:nvPr>
        </p:nvSpPr>
        <p:spPr/>
        <p:txBody>
          <a:bodyPr/>
          <a:lstStyle/>
          <a:p>
            <a:r>
              <a:rPr lang="en-US" dirty="0" smtClean="0"/>
              <a:t>Calvinism</a:t>
            </a:r>
            <a:endParaRPr lang="en-US" dirty="0"/>
          </a:p>
        </p:txBody>
      </p:sp>
    </p:spTree>
    <p:extLst>
      <p:ext uri="{BB962C8B-B14F-4D97-AF65-F5344CB8AC3E}">
        <p14:creationId xmlns:p14="http://schemas.microsoft.com/office/powerpoint/2010/main" xmlns="" val="305516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left)">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580</Words>
  <Application>Microsoft Office PowerPoint</Application>
  <PresentationFormat>On-screen Show (16:9)</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Do Not Sloganize the Gospel</vt:lpstr>
      <vt:lpstr>Slide 2</vt:lpstr>
      <vt:lpstr>Slide 3</vt:lpstr>
      <vt:lpstr>Slide 4</vt:lpstr>
      <vt:lpstr>Does It Really Matter?</vt:lpstr>
      <vt:lpstr>Calvinism</vt:lpstr>
      <vt:lpstr>Calvinism</vt:lpstr>
      <vt:lpstr>Calvinism</vt:lpstr>
      <vt:lpstr>Calvinism</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Sloganize the Gospel</dc:title>
  <dc:creator>John</dc:creator>
  <cp:lastModifiedBy>pepperrd</cp:lastModifiedBy>
  <cp:revision>7</cp:revision>
  <dcterms:created xsi:type="dcterms:W3CDTF">2013-12-08T02:13:56Z</dcterms:created>
  <dcterms:modified xsi:type="dcterms:W3CDTF">2013-12-08T14:40:48Z</dcterms:modified>
</cp:coreProperties>
</file>