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75" r:id="rId6"/>
    <p:sldId id="265" r:id="rId7"/>
    <p:sldId id="263" r:id="rId8"/>
    <p:sldId id="27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0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3152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ttp://images.all-free-download.com/images/graphiclarge/handpainted_version_of_the_bride_and_groom_02_vector_159959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798"/>
            <a:ext cx="1524000" cy="149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Have Lasting Marriages?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00349"/>
            <a:ext cx="8534400" cy="808133"/>
          </a:xfrm>
        </p:spPr>
        <p:txBody>
          <a:bodyPr>
            <a:normAutofit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Four: More on Preventing </a:t>
            </a:r>
            <a:r>
              <a:rPr lang="en-US" dirty="0" smtClean="0"/>
              <a:t>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5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10997"/>
            <a:ext cx="8610600" cy="3394472"/>
          </a:xfrm>
        </p:spPr>
        <p:txBody>
          <a:bodyPr/>
          <a:lstStyle/>
          <a:p>
            <a:r>
              <a:rPr lang="en-US" dirty="0" smtClean="0"/>
              <a:t>Study</a:t>
            </a:r>
          </a:p>
          <a:p>
            <a:r>
              <a:rPr lang="en-US" dirty="0" smtClean="0"/>
              <a:t>Pray</a:t>
            </a:r>
          </a:p>
          <a:p>
            <a:r>
              <a:rPr lang="en-US" dirty="0" smtClean="0"/>
              <a:t>Love</a:t>
            </a:r>
          </a:p>
          <a:p>
            <a:r>
              <a:rPr lang="en-US" dirty="0" smtClean="0"/>
              <a:t>Continue the kindness and courtesy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3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52549"/>
            <a:ext cx="8458200" cy="31529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and only two can become one flesh. </a:t>
            </a:r>
            <a:r>
              <a:rPr lang="en-US" dirty="0" smtClean="0"/>
              <a:t>Mark 10:6-9</a:t>
            </a:r>
            <a:endParaRPr lang="en-US" dirty="0" smtClean="0"/>
          </a:p>
          <a:p>
            <a:r>
              <a:rPr lang="en-US" dirty="0" smtClean="0"/>
              <a:t>If we fail…</a:t>
            </a:r>
          </a:p>
          <a:p>
            <a:pPr lvl="1"/>
            <a:r>
              <a:rPr lang="en-US" dirty="0" smtClean="0"/>
              <a:t>Proper maturity will not be reached. 1 Cor. 13:11</a:t>
            </a:r>
          </a:p>
          <a:p>
            <a:pPr lvl="1"/>
            <a:r>
              <a:rPr lang="en-US" dirty="0" smtClean="0"/>
              <a:t>Conflicts over roles can occur. Eph. 5:22-25, 28-29, 33</a:t>
            </a:r>
          </a:p>
          <a:p>
            <a:pPr lvl="1"/>
            <a:r>
              <a:rPr lang="en-US" dirty="0" smtClean="0"/>
              <a:t>Closeness is hindered.</a:t>
            </a:r>
          </a:p>
          <a:p>
            <a:r>
              <a:rPr lang="en-US" dirty="0" smtClean="0"/>
              <a:t>Parents, encourage your children in this.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the Apron 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1529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Refers to more than the sexual union.</a:t>
            </a:r>
          </a:p>
          <a:p>
            <a:pPr lvl="1"/>
            <a:r>
              <a:rPr lang="en-US" dirty="0" smtClean="0"/>
              <a:t>Not simply an act, but an existence. Matt. 19:6</a:t>
            </a:r>
          </a:p>
          <a:p>
            <a:pPr lvl="1"/>
            <a:r>
              <a:rPr lang="en-US" dirty="0" smtClean="0"/>
              <a:t>Eph. 5:28-32</a:t>
            </a:r>
          </a:p>
          <a:p>
            <a:r>
              <a:rPr lang="en-US" dirty="0" smtClean="0"/>
              <a:t>Spend some time together.</a:t>
            </a:r>
          </a:p>
          <a:p>
            <a:r>
              <a:rPr lang="en-US" dirty="0" smtClean="0"/>
              <a:t>Enemies of oneness.</a:t>
            </a:r>
          </a:p>
          <a:p>
            <a:pPr lvl="1"/>
            <a:r>
              <a:rPr lang="en-US" dirty="0" smtClean="0"/>
              <a:t>Failure to cut the apron strings.</a:t>
            </a:r>
          </a:p>
          <a:p>
            <a:pPr lvl="1"/>
            <a:r>
              <a:rPr lang="en-US" dirty="0" smtClean="0"/>
              <a:t>Men’s recreation.</a:t>
            </a:r>
          </a:p>
          <a:p>
            <a:pPr lvl="1"/>
            <a:r>
              <a:rPr lang="en-US" dirty="0" smtClean="0"/>
              <a:t>Women’s work.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One Flesh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27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Enemies of oneness.</a:t>
            </a:r>
          </a:p>
          <a:p>
            <a:pPr lvl="1"/>
            <a:r>
              <a:rPr lang="en-US" dirty="0" smtClean="0"/>
              <a:t>Failure to cut the apron strings.</a:t>
            </a:r>
          </a:p>
          <a:p>
            <a:pPr lvl="1"/>
            <a:r>
              <a:rPr lang="en-US" dirty="0" smtClean="0"/>
              <a:t>Men’s recreation.</a:t>
            </a:r>
          </a:p>
          <a:p>
            <a:pPr lvl="1"/>
            <a:r>
              <a:rPr lang="en-US" dirty="0" smtClean="0"/>
              <a:t>Women’s work.</a:t>
            </a:r>
          </a:p>
          <a:p>
            <a:pPr lvl="1"/>
            <a:r>
              <a:rPr lang="en-US" dirty="0" smtClean="0"/>
              <a:t>Children.</a:t>
            </a:r>
          </a:p>
          <a:p>
            <a:pPr lvl="1"/>
            <a:r>
              <a:rPr lang="en-US" dirty="0" smtClean="0"/>
              <a:t>Television and other electronics.</a:t>
            </a:r>
          </a:p>
          <a:p>
            <a:pPr lvl="1"/>
            <a:r>
              <a:rPr lang="en-US" dirty="0" smtClean="0"/>
              <a:t>Friends.</a:t>
            </a:r>
          </a:p>
          <a:p>
            <a:r>
              <a:rPr lang="en-US" dirty="0" smtClean="0"/>
              <a:t>Spend time becoming one.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Become One Flesh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2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6349"/>
            <a:ext cx="8229600" cy="32291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sin (1 Cor. 6:9-10) and it is destructive.</a:t>
            </a:r>
          </a:p>
          <a:p>
            <a:pPr lvl="1"/>
            <a:r>
              <a:rPr lang="en-US" dirty="0" smtClean="0"/>
              <a:t>I would urge forgiveness fo</a:t>
            </a:r>
            <a:r>
              <a:rPr lang="en-US" dirty="0" smtClean="0"/>
              <a:t>r the penitent.</a:t>
            </a:r>
          </a:p>
          <a:p>
            <a:pPr lvl="1"/>
            <a:r>
              <a:rPr lang="en-US" dirty="0" smtClean="0"/>
              <a:t>But adultery proves one is a liar.</a:t>
            </a:r>
          </a:p>
          <a:p>
            <a:r>
              <a:rPr lang="en-US" dirty="0" smtClean="0"/>
              <a:t>Pay attention to Proverbs 5.</a:t>
            </a:r>
          </a:p>
          <a:p>
            <a:pPr lvl="1"/>
            <a:r>
              <a:rPr lang="en-US" dirty="0" smtClean="0"/>
              <a:t>Vv. 1-6 Don’t fall for flattery.</a:t>
            </a:r>
          </a:p>
          <a:p>
            <a:pPr lvl="1"/>
            <a:r>
              <a:rPr lang="en-US" dirty="0" smtClean="0"/>
              <a:t>Vv. 7-14 It can destroy health and wealth.</a:t>
            </a:r>
          </a:p>
          <a:p>
            <a:pPr lvl="1"/>
            <a:r>
              <a:rPr lang="en-US" dirty="0" smtClean="0"/>
              <a:t>Vv. 15-23 Find your pleasures at home.</a:t>
            </a:r>
          </a:p>
          <a:p>
            <a:r>
              <a:rPr lang="en-US" dirty="0" smtClean="0"/>
              <a:t>Ch. 6 again stresses the seriousness.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Never, Ever Commit Adultery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0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152918"/>
          </a:xfrm>
        </p:spPr>
        <p:txBody>
          <a:bodyPr/>
          <a:lstStyle/>
          <a:p>
            <a:r>
              <a:rPr lang="en-US" dirty="0" smtClean="0"/>
              <a:t>Though lasting marriages are increasingly rare, they are not beyond our reach.</a:t>
            </a:r>
          </a:p>
          <a:p>
            <a:r>
              <a:rPr lang="en-US" dirty="0" smtClean="0"/>
              <a:t>Leave and cleave; become one flesh; never commit adultery.</a:t>
            </a:r>
          </a:p>
          <a:p>
            <a:r>
              <a:rPr lang="en-US" dirty="0" smtClean="0"/>
              <a:t>Look to God for guidance.</a:t>
            </a:r>
          </a:p>
          <a:p>
            <a:r>
              <a:rPr lang="en-US" dirty="0" smtClean="0"/>
              <a:t>Will you listen to what He says about your soul’s condition?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152918"/>
          </a:xfrm>
        </p:spPr>
        <p:txBody>
          <a:bodyPr/>
          <a:lstStyle/>
          <a:p>
            <a:r>
              <a:rPr lang="en-US" dirty="0" smtClean="0"/>
              <a:t>How will we respond to the greatest love ever shown? Eph. 5:25-27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</TotalTime>
  <Words>296</Words>
  <Application>Microsoft Office PowerPoint</Application>
  <PresentationFormat>On-screen Show (16:9)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How Can We Have Lasting Marriages? </vt:lpstr>
      <vt:lpstr>Review</vt:lpstr>
      <vt:lpstr>Cut the Apron Strings</vt:lpstr>
      <vt:lpstr>Become One Flesh</vt:lpstr>
      <vt:lpstr>Become One Flesh</vt:lpstr>
      <vt:lpstr>Never, Ever Commit Adultery</vt:lpstr>
      <vt:lpstr>Conclusion</vt:lpstr>
      <vt:lpstr>Invitation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Have Lasting Marriages?</dc:title>
  <dc:creator>John</dc:creator>
  <cp:lastModifiedBy>John</cp:lastModifiedBy>
  <cp:revision>19</cp:revision>
  <dcterms:created xsi:type="dcterms:W3CDTF">2013-10-25T19:06:12Z</dcterms:created>
  <dcterms:modified xsi:type="dcterms:W3CDTF">2013-12-01T02:19:33Z</dcterms:modified>
</cp:coreProperties>
</file>