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3152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0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images.all-free-download.com/images/graphiclarge/handpainted_version_of_the_bride_and_groom_02_vector_159959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8798"/>
            <a:ext cx="1524000" cy="149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Have Lasting Marriages?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00349"/>
            <a:ext cx="8534400" cy="808133"/>
          </a:xfrm>
        </p:spPr>
        <p:txBody>
          <a:bodyPr>
            <a:normAutofit/>
          </a:bodyPr>
          <a:lstStyle/>
          <a:p>
            <a:r>
              <a:rPr lang="en-US" dirty="0" smtClean="0"/>
              <a:t>Part Five: Lessons on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665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10997"/>
            <a:ext cx="86106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Practice the things which make for unity.     4:1-3; Phil. 2:1-4</a:t>
            </a:r>
          </a:p>
          <a:p>
            <a:r>
              <a:rPr lang="en-US" dirty="0" smtClean="0"/>
              <a:t>Be honest. 4:25</a:t>
            </a:r>
          </a:p>
          <a:p>
            <a:r>
              <a:rPr lang="en-US" dirty="0" smtClean="0"/>
              <a:t>But be kind. 4:29-31; Col. 4:6</a:t>
            </a:r>
          </a:p>
          <a:p>
            <a:r>
              <a:rPr lang="en-US" dirty="0" smtClean="0"/>
              <a:t>Control your temper. 4:26-27</a:t>
            </a:r>
          </a:p>
          <a:p>
            <a:pPr lvl="1"/>
            <a:r>
              <a:rPr lang="en-US" dirty="0" smtClean="0"/>
              <a:t>1 Peter 2:21-23; Rom. 12:14, 17-21</a:t>
            </a:r>
          </a:p>
          <a:p>
            <a:r>
              <a:rPr lang="en-US" dirty="0" smtClean="0"/>
              <a:t>Be a worker. 4:28; 1 Tim. 5:8, 14</a:t>
            </a:r>
          </a:p>
          <a:p>
            <a:pPr lvl="1"/>
            <a:r>
              <a:rPr lang="en-US" dirty="0" smtClean="0"/>
              <a:t>Prov. 6:6; 10:4-5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4,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183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47751"/>
            <a:ext cx="8458200" cy="3457718"/>
          </a:xfrm>
        </p:spPr>
        <p:txBody>
          <a:bodyPr>
            <a:normAutofit/>
          </a:bodyPr>
          <a:lstStyle/>
          <a:p>
            <a:r>
              <a:rPr lang="en-US" dirty="0" smtClean="0"/>
              <a:t>Be kind and forgiving. 4:32</a:t>
            </a:r>
          </a:p>
          <a:p>
            <a:pPr lvl="1"/>
            <a:r>
              <a:rPr lang="en-US" dirty="0" smtClean="0"/>
              <a:t>Matthew 6:12, 14-15; 1 Cor. 13:4-7</a:t>
            </a:r>
          </a:p>
          <a:p>
            <a:r>
              <a:rPr lang="en-US" dirty="0" smtClean="0"/>
              <a:t>Avoid sexual immorality. 5:3-5</a:t>
            </a:r>
          </a:p>
          <a:p>
            <a:r>
              <a:rPr lang="en-US" dirty="0" smtClean="0"/>
              <a:t>Learn to be content. 5:3, 5</a:t>
            </a:r>
          </a:p>
          <a:p>
            <a:pPr lvl="1"/>
            <a:r>
              <a:rPr lang="en-US" dirty="0" smtClean="0"/>
              <a:t>1 Tim. 6:6-10; Phil. 4:11-13; Eccl. 5:10; Prov. 15:16-17; 17:1; Luke 12:15</a:t>
            </a:r>
          </a:p>
          <a:p>
            <a:r>
              <a:rPr lang="en-US" dirty="0" smtClean="0"/>
              <a:t>Be thankful. 5:3-4, 20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4,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93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152918"/>
          </a:xfrm>
        </p:spPr>
        <p:txBody>
          <a:bodyPr/>
          <a:lstStyle/>
          <a:p>
            <a:r>
              <a:rPr lang="en-US" dirty="0" smtClean="0"/>
              <a:t>Most important key to a lasting, happy marriage? Be a Christian.</a:t>
            </a:r>
          </a:p>
          <a:p>
            <a:r>
              <a:rPr lang="en-US" dirty="0" smtClean="0"/>
              <a:t>Jesus gave Himself for you. Eph. 5:25; 1:7</a:t>
            </a:r>
          </a:p>
          <a:p>
            <a:r>
              <a:rPr lang="en-US" dirty="0" smtClean="0"/>
              <a:t>Will you give yourself to Him?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24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</TotalTime>
  <Words>166</Words>
  <Application>Microsoft Office PowerPoint</Application>
  <PresentationFormat>On-screen Show (16:9)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How Can We Have Lasting Marriages? </vt:lpstr>
      <vt:lpstr>Ephesians 4, 5</vt:lpstr>
      <vt:lpstr>Ephesians 4, 5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Have Lasting Marriages?</dc:title>
  <dc:creator>John</dc:creator>
  <cp:lastModifiedBy>pepperrd</cp:lastModifiedBy>
  <cp:revision>22</cp:revision>
  <dcterms:created xsi:type="dcterms:W3CDTF">2013-10-25T19:06:12Z</dcterms:created>
  <dcterms:modified xsi:type="dcterms:W3CDTF">2013-12-14T23:17:16Z</dcterms:modified>
</cp:coreProperties>
</file>