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9DC4AAA-F16C-481B-A472-D777CA4D48C1}" type="datetimeFigureOut">
              <a:rPr lang="es-MX" smtClean="0"/>
              <a:t>15/12/2013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8DCFB81-CB96-4A1C-9863-F834353F1CD1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 Believed Therefore I spoke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3046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Evangelism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Evangelism: practice of spreading the Gospel.</a:t>
            </a:r>
          </a:p>
          <a:p>
            <a:r>
              <a:rPr lang="en-US" sz="3200" dirty="0" smtClean="0"/>
              <a:t>The Gospel is the Good News.</a:t>
            </a:r>
          </a:p>
          <a:p>
            <a:r>
              <a:rPr lang="en-US" sz="3200" dirty="0" smtClean="0"/>
              <a:t>What does evangelism look like in action?</a:t>
            </a:r>
          </a:p>
          <a:p>
            <a:pPr lvl="1"/>
            <a:r>
              <a:rPr lang="en-US" sz="2800" dirty="0" smtClean="0"/>
              <a:t>Peter in Acts 2.</a:t>
            </a:r>
          </a:p>
          <a:p>
            <a:pPr lvl="1"/>
            <a:r>
              <a:rPr lang="en-US" sz="2800" dirty="0" smtClean="0"/>
              <a:t>Andrew in John 1:40-42.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8280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Don’t believe we are accountable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have a responsibility toward others.</a:t>
            </a:r>
          </a:p>
          <a:p>
            <a:pPr lvl="1"/>
            <a:r>
              <a:rPr lang="en-US" sz="2800" dirty="0" smtClean="0"/>
              <a:t>2 Kings 7:3-9</a:t>
            </a:r>
          </a:p>
          <a:p>
            <a:pPr lvl="1"/>
            <a:r>
              <a:rPr lang="en-US" sz="2800" dirty="0" smtClean="0"/>
              <a:t>Ezekiel 3:18-21</a:t>
            </a:r>
          </a:p>
          <a:p>
            <a:r>
              <a:rPr lang="en-US" sz="3200" dirty="0" smtClean="0"/>
              <a:t>We are accountable to God’s word.</a:t>
            </a:r>
          </a:p>
          <a:p>
            <a:pPr lvl="1"/>
            <a:r>
              <a:rPr lang="en-US" sz="2800" dirty="0" smtClean="0"/>
              <a:t>Matt. 28:18-20; Mark 16:15; Acts 8:4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26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8150"/>
            <a:ext cx="7924800" cy="857250"/>
          </a:xfrm>
        </p:spPr>
        <p:txBody>
          <a:bodyPr/>
          <a:lstStyle/>
          <a:p>
            <a:r>
              <a:rPr lang="en-US" sz="3600" dirty="0" smtClean="0"/>
              <a:t>Don’t Believe in destination and value of souls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28750"/>
            <a:ext cx="7924800" cy="3314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eternal destinations for the soul:</a:t>
            </a:r>
          </a:p>
          <a:p>
            <a:pPr lvl="1"/>
            <a:r>
              <a:rPr lang="en-US" sz="2800" dirty="0" smtClean="0"/>
              <a:t>Heaven or hell. Matthew 25:46</a:t>
            </a:r>
          </a:p>
          <a:p>
            <a:r>
              <a:rPr lang="en-US" sz="3200" dirty="0" smtClean="0"/>
              <a:t>What is the value of the soul?</a:t>
            </a:r>
          </a:p>
          <a:p>
            <a:pPr lvl="1"/>
            <a:r>
              <a:rPr lang="en-US" sz="2800" dirty="0" smtClean="0"/>
              <a:t>Worth more than this world. Mark 8:36</a:t>
            </a:r>
          </a:p>
          <a:p>
            <a:pPr lvl="1"/>
            <a:r>
              <a:rPr lang="en-US" sz="2800" dirty="0" smtClean="0"/>
              <a:t>Jesus gave His blood for the souls of mankind.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6284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8150"/>
            <a:ext cx="7924800" cy="857250"/>
          </a:xfrm>
        </p:spPr>
        <p:txBody>
          <a:bodyPr/>
          <a:lstStyle/>
          <a:p>
            <a:r>
              <a:rPr lang="en-US" sz="3600" dirty="0" smtClean="0"/>
              <a:t>Don’t believe in purpose and power of God’s word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428750"/>
            <a:ext cx="7924800" cy="3314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wants all men to be saved.</a:t>
            </a:r>
          </a:p>
          <a:p>
            <a:pPr lvl="1"/>
            <a:r>
              <a:rPr lang="en-US" sz="2800" dirty="0" smtClean="0"/>
              <a:t>1 Timothy 2:4; 2 Peter 3:9</a:t>
            </a:r>
          </a:p>
          <a:p>
            <a:r>
              <a:rPr lang="en-US" sz="3200" dirty="0" smtClean="0"/>
              <a:t>Power of God is in His word.</a:t>
            </a:r>
          </a:p>
          <a:p>
            <a:pPr lvl="1"/>
            <a:r>
              <a:rPr lang="en-US" sz="2800" dirty="0" smtClean="0"/>
              <a:t>Romans 1:16</a:t>
            </a:r>
          </a:p>
          <a:p>
            <a:pPr lvl="1"/>
            <a:r>
              <a:rPr lang="en-US" sz="2800" dirty="0" smtClean="0"/>
              <a:t>1 Corinthians 15:1, 2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919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commit to being more evangelistic.</a:t>
            </a:r>
          </a:p>
          <a:p>
            <a:r>
              <a:rPr lang="en-US" sz="3200" dirty="0" smtClean="0"/>
              <a:t>Share the Good News!</a:t>
            </a:r>
          </a:p>
          <a:p>
            <a:r>
              <a:rPr lang="en-US" sz="3200" dirty="0" smtClean="0"/>
              <a:t>Have you heard the Good News?</a:t>
            </a:r>
          </a:p>
        </p:txBody>
      </p:sp>
    </p:spTree>
    <p:extLst>
      <p:ext uri="{BB962C8B-B14F-4D97-AF65-F5344CB8AC3E}">
        <p14:creationId xmlns:p14="http://schemas.microsoft.com/office/powerpoint/2010/main" val="269998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53</TotalTime>
  <Words>178</Words>
  <Application>Microsoft Office PowerPoint</Application>
  <PresentationFormat>On-screen Show (16:9)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I Believed Therefore I spoke</vt:lpstr>
      <vt:lpstr>Evangelism</vt:lpstr>
      <vt:lpstr>Don’t believe we are accountable</vt:lpstr>
      <vt:lpstr>Don’t Believe in destination and value of souls</vt:lpstr>
      <vt:lpstr>Don’t believe in purpose and power of God’s word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Believed and Therefore I spoke</dc:title>
  <dc:creator>munozisaac08</dc:creator>
  <cp:lastModifiedBy>munozisaac08</cp:lastModifiedBy>
  <cp:revision>13</cp:revision>
  <dcterms:created xsi:type="dcterms:W3CDTF">2013-12-15T20:04:27Z</dcterms:created>
  <dcterms:modified xsi:type="dcterms:W3CDTF">2013-12-15T22:25:10Z</dcterms:modified>
</cp:coreProperties>
</file>