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BF949A-9FF5-4FD5-BE13-86FC340ACF0A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B19997-B8E2-494A-9EC4-6DF14C92FA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Owe One Another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5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reflections of love.</a:t>
            </a:r>
          </a:p>
          <a:p>
            <a:pPr lvl="1"/>
            <a:r>
              <a:rPr lang="en-US" dirty="0" smtClean="0"/>
              <a:t>Serve. Matt. 20:25-28</a:t>
            </a:r>
          </a:p>
          <a:p>
            <a:pPr lvl="1"/>
            <a:r>
              <a:rPr lang="en-US" dirty="0" smtClean="0"/>
              <a:t>Edify (build up). Rom. 14:19</a:t>
            </a:r>
          </a:p>
          <a:p>
            <a:r>
              <a:rPr lang="en-US" dirty="0" smtClean="0"/>
              <a:t>Two arenas:</a:t>
            </a:r>
          </a:p>
          <a:p>
            <a:pPr lvl="1"/>
            <a:r>
              <a:rPr lang="en-US" dirty="0" smtClean="0"/>
              <a:t>Congregational.</a:t>
            </a:r>
          </a:p>
          <a:p>
            <a:pPr lvl="1"/>
            <a:r>
              <a:rPr lang="en-US" dirty="0" smtClean="0"/>
              <a:t>Individual.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93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Edification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are to have a part in this. Eph. 4:16; 1 Cor. 12</a:t>
            </a:r>
          </a:p>
          <a:p>
            <a:r>
              <a:rPr lang="en-US" dirty="0" smtClean="0"/>
              <a:t>Key reason for coming together. Heb. 10:24-25</a:t>
            </a:r>
          </a:p>
          <a:p>
            <a:r>
              <a:rPr lang="en-US" dirty="0" smtClean="0"/>
              <a:t>Assemblies were to edify. 1 Cor. 14:12, 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12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Preachers and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understandable message. 1 Cor. 14:1-4, 7-9</a:t>
            </a:r>
          </a:p>
          <a:p>
            <a:r>
              <a:rPr lang="en-US" dirty="0" smtClean="0"/>
              <a:t>Lack of preparation hurts.</a:t>
            </a:r>
          </a:p>
          <a:p>
            <a:r>
              <a:rPr lang="en-US" dirty="0" smtClean="0"/>
              <a:t>Wrong type message hinders the building up.</a:t>
            </a:r>
          </a:p>
          <a:p>
            <a:r>
              <a:rPr lang="en-US" dirty="0" smtClean="0"/>
              <a:t>Come prepared with God’s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11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present. Heb. 10:24-25</a:t>
            </a:r>
          </a:p>
          <a:p>
            <a:r>
              <a:rPr lang="en-US" dirty="0" smtClean="0"/>
              <a:t>Participate. Eph. 5:18-19; Col. 3:16</a:t>
            </a:r>
          </a:p>
          <a:p>
            <a:r>
              <a:rPr lang="en-US" dirty="0" smtClean="0"/>
              <a:t>Contribute financially. 2 Cor. 8:1-5; 9:5-7</a:t>
            </a:r>
          </a:p>
          <a:p>
            <a:r>
              <a:rPr lang="en-US" dirty="0" smtClean="0"/>
              <a:t>Do not be a distraction. 1 Cor. 14:33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9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Loving Discipline Is 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to keep company. 1 Cor. 5:1-13</a:t>
            </a:r>
          </a:p>
          <a:p>
            <a:pPr lvl="1"/>
            <a:r>
              <a:rPr lang="en-US" dirty="0" smtClean="0"/>
              <a:t>That his spirit may be saved. 5:5</a:t>
            </a:r>
          </a:p>
          <a:p>
            <a:pPr lvl="1"/>
            <a:r>
              <a:rPr lang="en-US" dirty="0" smtClean="0"/>
              <a:t>That the leaven may be purged. 5:6-7</a:t>
            </a:r>
          </a:p>
          <a:p>
            <a:r>
              <a:rPr lang="en-US" dirty="0" smtClean="0"/>
              <a:t>Withdraw from the disorderly. 2 </a:t>
            </a:r>
            <a:r>
              <a:rPr lang="en-US" dirty="0" err="1" smtClean="0"/>
              <a:t>Thes</a:t>
            </a:r>
            <a:r>
              <a:rPr lang="en-US" dirty="0" smtClean="0"/>
              <a:t>. 3:6, 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4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Owe It to All to Work for 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Cor. 1:10; Eph. 4:1-3</a:t>
            </a:r>
          </a:p>
          <a:p>
            <a:r>
              <a:rPr lang="en-US" dirty="0" smtClean="0"/>
              <a:t>Requires commitment to truth. Eph. 4:4-6, 11-16</a:t>
            </a:r>
          </a:p>
          <a:p>
            <a:r>
              <a:rPr lang="en-US" dirty="0" smtClean="0"/>
              <a:t>Also demands a love that is unselfish, longsuffering, etc. 1 Cor. 13:4-7</a:t>
            </a:r>
          </a:p>
          <a:p>
            <a:r>
              <a:rPr lang="en-US" dirty="0" smtClean="0"/>
              <a:t>Willingness to set aside differences. Phil. 2:1-4; Rom. 14:19; 15:2-3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04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John 4:7-11</a:t>
            </a:r>
          </a:p>
          <a:p>
            <a:r>
              <a:rPr lang="en-US" dirty="0" smtClean="0"/>
              <a:t>The love of God should enable us to love as we should.</a:t>
            </a:r>
          </a:p>
          <a:p>
            <a:r>
              <a:rPr lang="en-US" dirty="0" smtClean="0"/>
              <a:t>With all that He has done for you, are you loving God in return?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68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274</Words>
  <Application>Microsoft Office PowerPoint</Application>
  <PresentationFormat>On-screen Show (16:9)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Owe One Another Love</vt:lpstr>
      <vt:lpstr>Overview </vt:lpstr>
      <vt:lpstr>Importance of Edification</vt:lpstr>
      <vt:lpstr>Role of Preachers and Teachers</vt:lpstr>
      <vt:lpstr>The Role of All</vt:lpstr>
      <vt:lpstr>Loving Discipline Is Owed</vt:lpstr>
      <vt:lpstr>Owe It to All to Work for Unity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Owe One Another Love</dc:title>
  <dc:creator>John</dc:creator>
  <cp:lastModifiedBy>pepperrd</cp:lastModifiedBy>
  <cp:revision>4</cp:revision>
  <dcterms:created xsi:type="dcterms:W3CDTF">2013-12-21T20:30:58Z</dcterms:created>
  <dcterms:modified xsi:type="dcterms:W3CDTF">2013-12-22T15:05:22Z</dcterms:modified>
</cp:coreProperties>
</file>