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1D23F9-65D7-43C9-921B-14876749EFA2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1D1DD8-CBA0-4830-BA0C-AF7D785B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5943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Distilled beverages were </a:t>
            </a:r>
            <a:r>
              <a:rPr lang="en-US" dirty="0" smtClean="0"/>
              <a:t>not available; wine </a:t>
            </a:r>
            <a:r>
              <a:rPr lang="en-US" dirty="0"/>
              <a:t>as a table beverage was diluted with water. Cf. Prov. 9:2.</a:t>
            </a:r>
          </a:p>
          <a:p>
            <a:r>
              <a:rPr lang="en-US" dirty="0" smtClean="0"/>
              <a:t>Christians </a:t>
            </a:r>
            <a:r>
              <a:rPr lang="en-US" dirty="0"/>
              <a:t>are not to be under </a:t>
            </a:r>
            <a:r>
              <a:rPr lang="en-US" dirty="0" smtClean="0"/>
              <a:t>its </a:t>
            </a:r>
            <a:r>
              <a:rPr lang="en-US" dirty="0"/>
              <a:t>influence. Eph. </a:t>
            </a:r>
            <a:r>
              <a:rPr lang="en-US" dirty="0" smtClean="0"/>
              <a:t>5:18-19; </a:t>
            </a:r>
            <a:r>
              <a:rPr lang="en-US" dirty="0"/>
              <a:t>1 Cor. </a:t>
            </a:r>
            <a:r>
              <a:rPr lang="en-US" dirty="0" smtClean="0"/>
              <a:t>6:9-10; </a:t>
            </a:r>
            <a:r>
              <a:rPr lang="en-US" dirty="0"/>
              <a:t>Gal. 5:19-21</a:t>
            </a:r>
          </a:p>
          <a:p>
            <a:r>
              <a:rPr lang="en-US" dirty="0"/>
              <a:t>V</a:t>
            </a:r>
            <a:r>
              <a:rPr lang="en-US" dirty="0" smtClean="0"/>
              <a:t>ery </a:t>
            </a:r>
            <a:r>
              <a:rPr lang="en-US" dirty="0"/>
              <a:t>little </a:t>
            </a:r>
            <a:r>
              <a:rPr lang="en-US" dirty="0" smtClean="0"/>
              <a:t>lowers </a:t>
            </a:r>
            <a:r>
              <a:rPr lang="en-US" dirty="0"/>
              <a:t>inhibitions and </a:t>
            </a:r>
            <a:r>
              <a:rPr lang="en-US" dirty="0" smtClean="0"/>
              <a:t>hurts our ability to </a:t>
            </a:r>
            <a:r>
              <a:rPr lang="en-US" dirty="0"/>
              <a:t>stand against the wiles of the devil. Eph. 6:10ff; 1 Pet. </a:t>
            </a:r>
            <a:r>
              <a:rPr lang="en-US" dirty="0" smtClean="0"/>
              <a:t>5:8</a:t>
            </a:r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want to have all our powers of discernment. Lev. </a:t>
            </a:r>
            <a:r>
              <a:rPr lang="en-US" dirty="0" smtClean="0"/>
              <a:t>10:9f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 About Alcohol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296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518153"/>
          </a:xfrm>
        </p:spPr>
        <p:txBody>
          <a:bodyPr>
            <a:normAutofit/>
          </a:bodyPr>
          <a:lstStyle/>
          <a:p>
            <a:r>
              <a:rPr lang="en-US" dirty="0"/>
              <a:t>Drinking parties are forbidden to us. 1 Pet. 4:3</a:t>
            </a:r>
          </a:p>
          <a:p>
            <a:r>
              <a:rPr lang="en-US" dirty="0" smtClean="0"/>
              <a:t>It </a:t>
            </a:r>
            <a:r>
              <a:rPr lang="en-US" dirty="0"/>
              <a:t>doesn’t take much to begin to see the effects found in Pr. 20 and 23.</a:t>
            </a:r>
          </a:p>
          <a:p>
            <a:r>
              <a:rPr lang="en-US" dirty="0" smtClean="0"/>
              <a:t>We </a:t>
            </a:r>
            <a:r>
              <a:rPr lang="en-US" dirty="0"/>
              <a:t>are not required to </a:t>
            </a:r>
            <a:r>
              <a:rPr lang="en-US" dirty="0" smtClean="0"/>
              <a:t>drink </a:t>
            </a:r>
            <a:r>
              <a:rPr lang="en-US" dirty="0"/>
              <a:t>and our influence and reputation can be damaged by </a:t>
            </a:r>
            <a:r>
              <a:rPr lang="en-US" dirty="0" smtClean="0"/>
              <a:t>doing so. Prov. </a:t>
            </a:r>
            <a:r>
              <a:rPr lang="en-US" dirty="0"/>
              <a:t>22:1; </a:t>
            </a:r>
            <a:r>
              <a:rPr lang="en-US" dirty="0" smtClean="0"/>
              <a:t>Matt</a:t>
            </a:r>
            <a:r>
              <a:rPr lang="en-US" dirty="0"/>
              <a:t>. 5:14-16; 1 Cor. </a:t>
            </a:r>
            <a:r>
              <a:rPr lang="en-US" dirty="0" smtClean="0"/>
              <a:t>9:19-23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 About Alcohol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419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518153"/>
          </a:xfrm>
        </p:spPr>
        <p:txBody>
          <a:bodyPr>
            <a:normAutofit/>
          </a:bodyPr>
          <a:lstStyle/>
          <a:p>
            <a:r>
              <a:rPr lang="en-US" dirty="0" smtClean="0"/>
              <a:t>Does abstinence or imbibing carry </a:t>
            </a:r>
            <a:r>
              <a:rPr lang="en-US" dirty="0"/>
              <a:t>the greater risk of becoming a stumbling block? </a:t>
            </a:r>
            <a:r>
              <a:rPr lang="en-US" dirty="0" smtClean="0"/>
              <a:t>Matt</a:t>
            </a:r>
            <a:r>
              <a:rPr lang="en-US" dirty="0"/>
              <a:t>. 18:6-9</a:t>
            </a:r>
          </a:p>
          <a:p>
            <a:r>
              <a:rPr lang="en-US" dirty="0" smtClean="0"/>
              <a:t>I </a:t>
            </a:r>
            <a:r>
              <a:rPr lang="en-US" dirty="0"/>
              <a:t>will continue to abstain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 About Alcohol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204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175</Words>
  <Application>Microsoft Office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Remember This About Alcohol</vt:lpstr>
      <vt:lpstr>Remember This About Alcohol</vt:lpstr>
      <vt:lpstr>Remember This About Alcohol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pepperrd</cp:lastModifiedBy>
  <cp:revision>5</cp:revision>
  <dcterms:created xsi:type="dcterms:W3CDTF">2013-12-18T20:33:24Z</dcterms:created>
  <dcterms:modified xsi:type="dcterms:W3CDTF">2013-12-19T00:48:45Z</dcterms:modified>
</cp:coreProperties>
</file>