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006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85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3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42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4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2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5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5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6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9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01E8-E172-4393-B113-5AC5DBACB00B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048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Family: Parents and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One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5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View of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treasured. </a:t>
            </a:r>
          </a:p>
          <a:p>
            <a:pPr lvl="1"/>
            <a:r>
              <a:rPr lang="en-US" dirty="0" smtClean="0"/>
              <a:t>Psa. 127:3-5; 1 Tim. 5:14; Titus 2:3-5</a:t>
            </a:r>
          </a:p>
          <a:p>
            <a:r>
              <a:rPr lang="en-US" dirty="0" smtClean="0"/>
              <a:t>Not always the case today.</a:t>
            </a:r>
          </a:p>
          <a:p>
            <a:pPr lvl="1"/>
            <a:r>
              <a:rPr lang="en-US" dirty="0" smtClean="0"/>
              <a:t>Abortion.</a:t>
            </a:r>
          </a:p>
          <a:p>
            <a:pPr lvl="1"/>
            <a:r>
              <a:rPr lang="en-US" dirty="0" smtClean="0"/>
              <a:t>Choosing to remain childless.</a:t>
            </a:r>
          </a:p>
          <a:p>
            <a:pPr lvl="1"/>
            <a:r>
              <a:rPr lang="en-US" dirty="0" smtClean="0"/>
              <a:t>Children become heartbreakers.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We Avoid This Heartbreak?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242073"/>
          </a:xfrm>
        </p:spPr>
        <p:txBody>
          <a:bodyPr/>
          <a:lstStyle/>
          <a:p>
            <a:r>
              <a:rPr lang="en-US" dirty="0" smtClean="0"/>
              <a:t>This is not about looking back or reopening old wounds.</a:t>
            </a:r>
          </a:p>
          <a:p>
            <a:r>
              <a:rPr lang="en-US" dirty="0" smtClean="0"/>
              <a:t>This is for those who must still parent.</a:t>
            </a:r>
          </a:p>
          <a:p>
            <a:r>
              <a:rPr lang="en-US" dirty="0" smtClean="0"/>
              <a:t>Children can’t be forced to take the right path.</a:t>
            </a:r>
          </a:p>
          <a:p>
            <a:r>
              <a:rPr lang="en-US" dirty="0" smtClean="0"/>
              <a:t>But don’t give bad counsel.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7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Doing Our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demands obedience.</a:t>
            </a:r>
          </a:p>
          <a:p>
            <a:pPr lvl="1"/>
            <a:r>
              <a:rPr lang="en-US" dirty="0" smtClean="0"/>
              <a:t>Col. 3:20; Eph. 6:1-3; Prov. 3:7-8; 23:13-14</a:t>
            </a:r>
          </a:p>
          <a:p>
            <a:r>
              <a:rPr lang="en-US" dirty="0" smtClean="0"/>
              <a:t>Disobedience is serious. Ex. 21:15, 17; Deut. 21:18-21; Rom. 1:28-32; 2 Tim. 3:1-5</a:t>
            </a:r>
          </a:p>
          <a:p>
            <a:r>
              <a:rPr lang="en-US" dirty="0" smtClean="0"/>
              <a:t>Souls are at stake!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1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succeed. Prov. 22:6; Eph. 6:4</a:t>
            </a:r>
          </a:p>
          <a:p>
            <a:r>
              <a:rPr lang="en-US" dirty="0" smtClean="0"/>
              <a:t>Character is not genetically implanted in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Allow God’s Word to Guide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1"/>
            <a:ext cx="8534400" cy="3394472"/>
          </a:xfrm>
        </p:spPr>
        <p:txBody>
          <a:bodyPr/>
          <a:lstStyle/>
          <a:p>
            <a:r>
              <a:rPr lang="en-US" dirty="0" smtClean="0"/>
              <a:t>2 Tim. 3:16-17; 2 Peter 1:3</a:t>
            </a:r>
          </a:p>
          <a:p>
            <a:r>
              <a:rPr lang="en-US" dirty="0" smtClean="0"/>
              <a:t>Don’t try to drink from broken cisterns. Jer. 2:13</a:t>
            </a:r>
          </a:p>
          <a:p>
            <a:r>
              <a:rPr lang="en-US" dirty="0" smtClean="0"/>
              <a:t>Be cautious even when receiving advice from Christians.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1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Remember…</a:t>
            </a:r>
          </a:p>
          <a:p>
            <a:pPr lvl="1"/>
            <a:r>
              <a:rPr lang="en-US" dirty="0" smtClean="0"/>
              <a:t>Value your children as a treasure from the Lord.</a:t>
            </a:r>
          </a:p>
          <a:p>
            <a:pPr lvl="1"/>
            <a:r>
              <a:rPr lang="en-US" dirty="0" smtClean="0"/>
              <a:t>Understand the importance of the task.</a:t>
            </a:r>
          </a:p>
          <a:p>
            <a:pPr lvl="1"/>
            <a:r>
              <a:rPr lang="en-US" dirty="0" smtClean="0"/>
              <a:t>Know that success is possible.</a:t>
            </a:r>
          </a:p>
          <a:p>
            <a:pPr lvl="1"/>
            <a:r>
              <a:rPr lang="en-US" dirty="0" smtClean="0"/>
              <a:t>Behavior can be altered.</a:t>
            </a:r>
          </a:p>
          <a:p>
            <a:pPr lvl="1"/>
            <a:r>
              <a:rPr lang="en-US" dirty="0" smtClean="0"/>
              <a:t>Let God’s word be your guide.</a:t>
            </a:r>
          </a:p>
          <a:p>
            <a:r>
              <a:rPr lang="en-US" dirty="0" smtClean="0"/>
              <a:t>Will you choose God’s path </a:t>
            </a:r>
            <a:r>
              <a:rPr lang="en-US" smtClean="0"/>
              <a:t>for your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64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Family: Parents and Children</vt:lpstr>
      <vt:lpstr>Proper View of Children</vt:lpstr>
      <vt:lpstr>Can We Avoid This Heartbreak?</vt:lpstr>
      <vt:lpstr>Importance of Doing Our Best</vt:lpstr>
      <vt:lpstr>Success Is Possible</vt:lpstr>
      <vt:lpstr>Allow God’s Word to Guide You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Family: Parents and Children</dc:title>
  <dc:creator>John</dc:creator>
  <cp:lastModifiedBy>pepperrd</cp:lastModifiedBy>
  <cp:revision>4</cp:revision>
  <dcterms:created xsi:type="dcterms:W3CDTF">2014-01-11T22:13:13Z</dcterms:created>
  <dcterms:modified xsi:type="dcterms:W3CDTF">2014-01-12T14:22:43Z</dcterms:modified>
</cp:coreProperties>
</file>