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006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85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3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42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4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2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5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5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6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9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048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Family: Parents and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Two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5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086600" cy="3394472"/>
          </a:xfrm>
        </p:spPr>
        <p:txBody>
          <a:bodyPr>
            <a:normAutofit/>
          </a:bodyPr>
          <a:lstStyle/>
          <a:p>
            <a:r>
              <a:rPr lang="en-US" dirty="0"/>
              <a:t>Value your children as a treasure from the Lord.</a:t>
            </a:r>
          </a:p>
          <a:p>
            <a:r>
              <a:rPr lang="en-US" dirty="0"/>
              <a:t>Understand the importance of the task.</a:t>
            </a:r>
          </a:p>
          <a:p>
            <a:r>
              <a:rPr lang="en-US" dirty="0" smtClean="0"/>
              <a:t>Behavior </a:t>
            </a:r>
            <a:r>
              <a:rPr lang="en-US" dirty="0"/>
              <a:t>can be altered.</a:t>
            </a:r>
          </a:p>
          <a:p>
            <a:r>
              <a:rPr lang="en-US" dirty="0"/>
              <a:t>Let God’s word be your guide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Set a Good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242073"/>
          </a:xfrm>
        </p:spPr>
        <p:txBody>
          <a:bodyPr/>
          <a:lstStyle/>
          <a:p>
            <a:r>
              <a:rPr lang="en-US" dirty="0" smtClean="0"/>
              <a:t>A light to our children. Matt. 5:16</a:t>
            </a:r>
          </a:p>
          <a:p>
            <a:r>
              <a:rPr lang="en-US" dirty="0" smtClean="0"/>
              <a:t>Not like the 1</a:t>
            </a:r>
            <a:r>
              <a:rPr lang="en-US" baseline="30000" dirty="0" smtClean="0"/>
              <a:t>st</a:t>
            </a:r>
            <a:r>
              <a:rPr lang="en-US" dirty="0" smtClean="0"/>
              <a:t> century Jews. Rom. 2:21-24</a:t>
            </a:r>
          </a:p>
          <a:p>
            <a:r>
              <a:rPr lang="en-US" dirty="0" smtClean="0"/>
              <a:t>We will be an influence, but what kind? 1 Cor. 5:6; 15:33; 2 Tim. 1:5</a:t>
            </a:r>
          </a:p>
          <a:p>
            <a:r>
              <a:rPr lang="en-US" dirty="0" smtClean="0"/>
              <a:t>Imitate Paul. 1 </a:t>
            </a:r>
            <a:r>
              <a:rPr lang="en-US" dirty="0" err="1" smtClean="0"/>
              <a:t>Thes</a:t>
            </a:r>
            <a:r>
              <a:rPr lang="en-US" dirty="0" smtClean="0"/>
              <a:t>. 2:10-12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7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705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Halfhearted or Inconsistent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83058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a strong commitment. </a:t>
            </a:r>
          </a:p>
          <a:p>
            <a:pPr lvl="1"/>
            <a:r>
              <a:rPr lang="en-US" dirty="0" smtClean="0"/>
              <a:t>Matt. 6:33; 10:37-38; Heb. 10:24-25</a:t>
            </a:r>
          </a:p>
          <a:p>
            <a:r>
              <a:rPr lang="en-US" dirty="0" smtClean="0"/>
              <a:t>Don’t allow your life to contradict those passages.</a:t>
            </a:r>
          </a:p>
          <a:p>
            <a:r>
              <a:rPr lang="en-US" dirty="0" smtClean="0"/>
              <a:t>Don’t teach </a:t>
            </a:r>
            <a:r>
              <a:rPr lang="en-US" dirty="0" err="1" smtClean="0"/>
              <a:t>lukewarmness</a:t>
            </a:r>
            <a:r>
              <a:rPr lang="en-US" dirty="0" smtClean="0"/>
              <a:t> by your life. Rev. 3:15-16</a:t>
            </a:r>
          </a:p>
          <a:p>
            <a:r>
              <a:rPr lang="en-US" dirty="0" smtClean="0"/>
              <a:t>Psalm 122:1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1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Can’t Be “Church Rules”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insist on attendance, doctrinal        purity, etc., but fruit of the Spirit seems to be missing. Gal. 5:22-23; Eph. 4:31-32</a:t>
            </a:r>
          </a:p>
          <a:p>
            <a:r>
              <a:rPr lang="en-US" dirty="0" smtClean="0"/>
              <a:t>Easily provokes to wrath. Eph. 6:4; Col. 3:21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When Criticizing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534400" cy="3394472"/>
          </a:xfrm>
        </p:spPr>
        <p:txBody>
          <a:bodyPr/>
          <a:lstStyle/>
          <a:p>
            <a:r>
              <a:rPr lang="en-US" dirty="0" smtClean="0"/>
              <a:t>Children will not always understand.</a:t>
            </a:r>
          </a:p>
          <a:p>
            <a:r>
              <a:rPr lang="en-US" dirty="0" smtClean="0"/>
              <a:t>Must love our brethren. 1 Cor. 12:20-27; 13:1-8</a:t>
            </a:r>
          </a:p>
          <a:p>
            <a:r>
              <a:rPr lang="en-US" dirty="0" smtClean="0"/>
              <a:t>Can’t we overlook some “oddities.” Eph. 4:31-32; Col. 3:12-14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1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Rejoice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8001000" cy="3394472"/>
          </a:xfrm>
        </p:spPr>
        <p:txBody>
          <a:bodyPr/>
          <a:lstStyle/>
          <a:p>
            <a:r>
              <a:rPr lang="en-US" dirty="0" smtClean="0"/>
              <a:t>Difficult to interest our children in    something we are not happy with.</a:t>
            </a:r>
          </a:p>
          <a:p>
            <a:r>
              <a:rPr lang="en-US" dirty="0" smtClean="0"/>
              <a:t>Let’s count our blessings. Phil. 3:1; 4:4-7, 11-13</a:t>
            </a:r>
          </a:p>
          <a:p>
            <a:r>
              <a:rPr lang="en-US" dirty="0" smtClean="0"/>
              <a:t>Are we seen as a people of hope? Rom. 8:18, 31-39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4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Our lives will have a tremendous             impact on the choices our children make. </a:t>
            </a:r>
          </a:p>
          <a:p>
            <a:r>
              <a:rPr lang="en-US" dirty="0" smtClean="0"/>
              <a:t>But younger people, whether your parents get it right or mess it up, you still have the power of choice. What will you choose?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64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294</Words>
  <Application>Microsoft Office PowerPoint</Application>
  <PresentationFormat>On-screen Show (16:9)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Family: Parents and Children</vt:lpstr>
      <vt:lpstr>Review</vt:lpstr>
      <vt:lpstr>Set a Good Example</vt:lpstr>
      <vt:lpstr>Not Halfhearted or Inconsistent</vt:lpstr>
      <vt:lpstr>Can’t Be “Church Rules” People</vt:lpstr>
      <vt:lpstr>Be Careful When Criticizing</vt:lpstr>
      <vt:lpstr>Rejoice in the Lord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Family: Parents and Children</dc:title>
  <dc:creator>John</dc:creator>
  <cp:lastModifiedBy>pepperrd</cp:lastModifiedBy>
  <cp:revision>6</cp:revision>
  <dcterms:created xsi:type="dcterms:W3CDTF">2014-01-11T22:13:13Z</dcterms:created>
  <dcterms:modified xsi:type="dcterms:W3CDTF">2014-01-12T14:22:16Z</dcterms:modified>
</cp:coreProperties>
</file>