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0069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85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96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770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8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4732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42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94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22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5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5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69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29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01E8-E172-4393-B113-5AC5DBACB00B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5048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Family: Parents and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Three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95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0151"/>
            <a:ext cx="75438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Should be taught to obey Eph. 6:1-3.</a:t>
            </a:r>
          </a:p>
          <a:p>
            <a:r>
              <a:rPr lang="en-US" dirty="0" smtClean="0"/>
              <a:t>Begin early.</a:t>
            </a:r>
          </a:p>
          <a:p>
            <a:r>
              <a:rPr lang="en-US" dirty="0" smtClean="0"/>
              <a:t>Rebelliousness is not cute.</a:t>
            </a:r>
          </a:p>
          <a:p>
            <a:pPr lvl="1"/>
            <a:r>
              <a:rPr lang="en-US" dirty="0" smtClean="0"/>
              <a:t>Ex. 21:15, 17; Prov. 30:17; Rom. 1:28-32;  2 Tim. 3:1-2</a:t>
            </a:r>
          </a:p>
          <a:p>
            <a:r>
              <a:rPr lang="en-US" dirty="0" smtClean="0"/>
              <a:t>Start early and enforce obedience.</a:t>
            </a:r>
            <a:r>
              <a:rPr lang="en-US" dirty="0"/>
              <a:t> </a:t>
            </a:r>
            <a:r>
              <a:rPr lang="en-US" dirty="0" smtClean="0"/>
              <a:t>Prov. 22:15; 13:24; 29:15, 17; Heb. 12:11</a:t>
            </a:r>
          </a:p>
        </p:txBody>
      </p:sp>
    </p:spTree>
    <p:extLst>
      <p:ext uri="{BB962C8B-B14F-4D97-AF65-F5344CB8AC3E}">
        <p14:creationId xmlns="" xmlns:p14="http://schemas.microsoft.com/office/powerpoint/2010/main" val="9551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6781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Teach the 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49"/>
            <a:ext cx="8229600" cy="32420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Its value.</a:t>
            </a:r>
          </a:p>
          <a:p>
            <a:pPr lvl="1"/>
            <a:r>
              <a:rPr lang="en-US" dirty="0" smtClean="0"/>
              <a:t>Can’t obey Eph. 6:4 without it.</a:t>
            </a:r>
          </a:p>
          <a:p>
            <a:pPr lvl="1"/>
            <a:r>
              <a:rPr lang="en-US" dirty="0" smtClean="0"/>
              <a:t>Builds up and produces completeness. Rom. 10:17; 2 Tim. 3:14-17</a:t>
            </a:r>
          </a:p>
          <a:p>
            <a:pPr lvl="1"/>
            <a:r>
              <a:rPr lang="en-US" dirty="0" smtClean="0"/>
              <a:t>Purify a young man’s way. Psa. 119:9</a:t>
            </a:r>
          </a:p>
          <a:p>
            <a:pPr lvl="1"/>
            <a:r>
              <a:rPr lang="en-US" dirty="0" smtClean="0"/>
              <a:t>Gives them instruction, motivation, inspiration, etc.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47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6705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Teach God’s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83058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Must devote time to it.</a:t>
            </a:r>
          </a:p>
          <a:p>
            <a:r>
              <a:rPr lang="en-US" dirty="0" smtClean="0"/>
              <a:t>Learn how to teach. </a:t>
            </a:r>
          </a:p>
          <a:p>
            <a:r>
              <a:rPr lang="en-US" dirty="0" smtClean="0"/>
              <a:t>Get busy. </a:t>
            </a:r>
          </a:p>
          <a:p>
            <a:pPr lvl="1"/>
            <a:r>
              <a:rPr lang="en-US" dirty="0" smtClean="0"/>
              <a:t>Turn the TV off.</a:t>
            </a:r>
            <a:endParaRPr lang="en-US" dirty="0"/>
          </a:p>
          <a:p>
            <a:pPr lvl="1"/>
            <a:r>
              <a:rPr lang="en-US" dirty="0" smtClean="0"/>
              <a:t>Utilize classes and sermons here.</a:t>
            </a:r>
          </a:p>
          <a:p>
            <a:pPr lvl="1"/>
            <a:r>
              <a:rPr lang="en-US" dirty="0" smtClean="0"/>
              <a:t>Deut. 6:6-9</a:t>
            </a:r>
          </a:p>
          <a:p>
            <a:pPr lvl="1"/>
            <a:r>
              <a:rPr lang="en-US" dirty="0" smtClean="0"/>
              <a:t>Go to gospel meetings.</a:t>
            </a:r>
          </a:p>
        </p:txBody>
      </p:sp>
    </p:spTree>
    <p:extLst>
      <p:ext uri="{BB962C8B-B14F-4D97-AF65-F5344CB8AC3E}">
        <p14:creationId xmlns="" xmlns:p14="http://schemas.microsoft.com/office/powerpoint/2010/main" val="21911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6705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Teach God’s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83058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Get busy. </a:t>
            </a:r>
          </a:p>
          <a:p>
            <a:pPr lvl="1"/>
            <a:r>
              <a:rPr lang="en-US" dirty="0" smtClean="0"/>
              <a:t>Turn the TV off.</a:t>
            </a:r>
            <a:endParaRPr lang="en-US" dirty="0"/>
          </a:p>
          <a:p>
            <a:pPr lvl="1"/>
            <a:r>
              <a:rPr lang="en-US" dirty="0" smtClean="0"/>
              <a:t>Utilize classes and sermons here.</a:t>
            </a:r>
          </a:p>
          <a:p>
            <a:pPr lvl="1"/>
            <a:r>
              <a:rPr lang="en-US" dirty="0" smtClean="0"/>
              <a:t>Deut. 6:6-9</a:t>
            </a:r>
          </a:p>
          <a:p>
            <a:pPr lvl="1"/>
            <a:r>
              <a:rPr lang="en-US" dirty="0" smtClean="0"/>
              <a:t>Go to gospel meetings.</a:t>
            </a:r>
          </a:p>
          <a:p>
            <a:pPr lvl="1"/>
            <a:r>
              <a:rPr lang="en-US" dirty="0" smtClean="0"/>
              <a:t>Be prepared to answer questions.</a:t>
            </a:r>
          </a:p>
          <a:p>
            <a:pPr lvl="1"/>
            <a:r>
              <a:rPr lang="en-US" dirty="0" smtClean="0"/>
              <a:t>Start early. </a:t>
            </a:r>
          </a:p>
        </p:txBody>
      </p:sp>
    </p:spTree>
    <p:extLst>
      <p:ext uri="{BB962C8B-B14F-4D97-AF65-F5344CB8AC3E}">
        <p14:creationId xmlns="" xmlns:p14="http://schemas.microsoft.com/office/powerpoint/2010/main" val="399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6705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Teach God’s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19150"/>
            <a:ext cx="80772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Get busy. </a:t>
            </a:r>
          </a:p>
          <a:p>
            <a:pPr lvl="1"/>
            <a:r>
              <a:rPr lang="en-US" dirty="0" smtClean="0"/>
              <a:t>Turn the TV off.</a:t>
            </a:r>
            <a:endParaRPr lang="en-US" dirty="0"/>
          </a:p>
          <a:p>
            <a:pPr lvl="1"/>
            <a:r>
              <a:rPr lang="en-US" dirty="0" smtClean="0"/>
              <a:t>Utilize classes and sermons here.</a:t>
            </a:r>
          </a:p>
          <a:p>
            <a:pPr lvl="1"/>
            <a:r>
              <a:rPr lang="en-US" dirty="0" smtClean="0"/>
              <a:t>Deut. 6:6-9</a:t>
            </a:r>
          </a:p>
          <a:p>
            <a:pPr lvl="1"/>
            <a:r>
              <a:rPr lang="en-US" dirty="0" smtClean="0"/>
              <a:t>Go to gospel meetings.</a:t>
            </a:r>
          </a:p>
          <a:p>
            <a:pPr lvl="1"/>
            <a:r>
              <a:rPr lang="en-US" dirty="0" smtClean="0"/>
              <a:t>Be prepared to answer questions.</a:t>
            </a:r>
          </a:p>
          <a:p>
            <a:pPr lvl="1"/>
            <a:r>
              <a:rPr lang="en-US" dirty="0" smtClean="0"/>
              <a:t>Start early. </a:t>
            </a:r>
          </a:p>
          <a:p>
            <a:r>
              <a:rPr lang="en-US" dirty="0" smtClean="0"/>
              <a:t>Let’s not bring up a generation like that of </a:t>
            </a:r>
            <a:r>
              <a:rPr lang="en-US" dirty="0" smtClean="0"/>
              <a:t>Judges </a:t>
            </a:r>
            <a:r>
              <a:rPr lang="en-US" dirty="0" smtClean="0"/>
              <a:t>2:7, 10</a:t>
            </a:r>
          </a:p>
        </p:txBody>
      </p:sp>
    </p:spTree>
    <p:extLst>
      <p:ext uri="{BB962C8B-B14F-4D97-AF65-F5344CB8AC3E}">
        <p14:creationId xmlns="" xmlns:p14="http://schemas.microsoft.com/office/powerpoint/2010/main" val="16142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0010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Are we heeding the admonitions of           Eph. 6:4?</a:t>
            </a:r>
          </a:p>
          <a:p>
            <a:r>
              <a:rPr lang="en-US" dirty="0" smtClean="0"/>
              <a:t>Only if we are teaching obedience and the word of God.</a:t>
            </a:r>
          </a:p>
          <a:p>
            <a:r>
              <a:rPr lang="en-US" dirty="0" smtClean="0"/>
              <a:t>Have you been obedient to the word of God?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64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271</Words>
  <Application>Microsoft Office PowerPoint</Application>
  <PresentationFormat>On-screen Show (16:9)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Family: Parents and Children</vt:lpstr>
      <vt:lpstr>Teach Obedience</vt:lpstr>
      <vt:lpstr>Teach the Word of God</vt:lpstr>
      <vt:lpstr>How Do You Teach God’s Word</vt:lpstr>
      <vt:lpstr>How Do You Teach God’s Word</vt:lpstr>
      <vt:lpstr>How Do You Teach God’s Word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Family: Parents and Children</dc:title>
  <dc:creator>John</dc:creator>
  <cp:lastModifiedBy>pepperrd</cp:lastModifiedBy>
  <cp:revision>9</cp:revision>
  <dcterms:created xsi:type="dcterms:W3CDTF">2014-01-11T22:13:13Z</dcterms:created>
  <dcterms:modified xsi:type="dcterms:W3CDTF">2014-01-27T00:05:29Z</dcterms:modified>
</cp:coreProperties>
</file>