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5" r:id="rId27"/>
    <p:sldId id="306" r:id="rId28"/>
    <p:sldId id="307" r:id="rId29"/>
    <p:sldId id="311" r:id="rId30"/>
    <p:sldId id="310" r:id="rId31"/>
    <p:sldId id="309" r:id="rId32"/>
    <p:sldId id="308" r:id="rId3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CB6B"/>
    <a:srgbClr val="94C355"/>
    <a:srgbClr val="7DAD3D"/>
    <a:srgbClr val="4D6B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11" d="100"/>
          <a:sy n="111" d="100"/>
        </p:scale>
        <p:origin x="-690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247B-A2F1-4E82-87D0-6D8B7CB38DFC}" type="datetimeFigureOut">
              <a:rPr lang="en-US" smtClean="0"/>
              <a:t>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2CC6-7FB1-41F3-9803-DE2132E1A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83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247B-A2F1-4E82-87D0-6D8B7CB38DFC}" type="datetimeFigureOut">
              <a:rPr lang="en-US" smtClean="0"/>
              <a:t>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2CC6-7FB1-41F3-9803-DE2132E1A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78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247B-A2F1-4E82-87D0-6D8B7CB38DFC}" type="datetimeFigureOut">
              <a:rPr lang="en-US" smtClean="0"/>
              <a:t>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2CC6-7FB1-41F3-9803-DE2132E1A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41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247B-A2F1-4E82-87D0-6D8B7CB38DFC}" type="datetimeFigureOut">
              <a:rPr lang="en-US" smtClean="0"/>
              <a:t>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2CC6-7FB1-41F3-9803-DE2132E1A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78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247B-A2F1-4E82-87D0-6D8B7CB38DFC}" type="datetimeFigureOut">
              <a:rPr lang="en-US" smtClean="0"/>
              <a:t>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2CC6-7FB1-41F3-9803-DE2132E1A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87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247B-A2F1-4E82-87D0-6D8B7CB38DFC}" type="datetimeFigureOut">
              <a:rPr lang="en-US" smtClean="0"/>
              <a:t>1/9/2014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2CC6-7FB1-41F3-9803-DE2132E1A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03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247B-A2F1-4E82-87D0-6D8B7CB38DFC}" type="datetimeFigureOut">
              <a:rPr lang="en-US" smtClean="0"/>
              <a:t>1/9/2014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2CC6-7FB1-41F3-9803-DE2132E1A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98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247B-A2F1-4E82-87D0-6D8B7CB38DFC}" type="datetimeFigureOut">
              <a:rPr lang="en-US" smtClean="0"/>
              <a:t>1/9/2014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2CC6-7FB1-41F3-9803-DE2132E1A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55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247B-A2F1-4E82-87D0-6D8B7CB38DFC}" type="datetimeFigureOut">
              <a:rPr lang="en-US" smtClean="0"/>
              <a:t>1/9/2014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2CC6-7FB1-41F3-9803-DE2132E1A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0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247B-A2F1-4E82-87D0-6D8B7CB38DFC}" type="datetimeFigureOut">
              <a:rPr lang="en-US" smtClean="0"/>
              <a:t>1/9/2014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2CC6-7FB1-41F3-9803-DE2132E1A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7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247B-A2F1-4E82-87D0-6D8B7CB38DFC}" type="datetimeFigureOut">
              <a:rPr lang="en-US" smtClean="0"/>
              <a:t>1/9/2014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2CC6-7FB1-41F3-9803-DE2132E1A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86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5247B-A2F1-4E82-87D0-6D8B7CB38DFC}" type="datetimeFigureOut">
              <a:rPr lang="en-US" smtClean="0"/>
              <a:t>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A2CC6-7FB1-41F3-9803-DE2132E1A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467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83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70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9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41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86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31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12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57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69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49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25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35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46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10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49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47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78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47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40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16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8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41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10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11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23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433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33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06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63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05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33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00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0</Words>
  <Application>Microsoft Office PowerPoint</Application>
  <PresentationFormat>On-screen Show (16:9)</PresentationFormat>
  <Paragraphs>0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McDaniel</dc:creator>
  <cp:lastModifiedBy>McDaniel</cp:lastModifiedBy>
  <cp:revision>15</cp:revision>
  <dcterms:created xsi:type="dcterms:W3CDTF">2013-11-25T14:57:40Z</dcterms:created>
  <dcterms:modified xsi:type="dcterms:W3CDTF">2014-01-09T21:14:07Z</dcterms:modified>
</cp:coreProperties>
</file>