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B6B"/>
    <a:srgbClr val="94C355"/>
    <a:srgbClr val="7DAD3D"/>
    <a:srgbClr val="4D6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8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8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5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5247B-A2F1-4E82-87D0-6D8B7CB38DF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A2CC6-7FB1-41F3-9803-DE2132E1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1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4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0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1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1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2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7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7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51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2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2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6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6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On-screen Show (16:9)</PresentationFormat>
  <Paragraphs>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McDaniel</dc:creator>
  <cp:lastModifiedBy>McDaniel</cp:lastModifiedBy>
  <cp:revision>13</cp:revision>
  <dcterms:created xsi:type="dcterms:W3CDTF">2013-11-25T14:57:40Z</dcterms:created>
  <dcterms:modified xsi:type="dcterms:W3CDTF">2014-01-09T20:54:07Z</dcterms:modified>
</cp:coreProperties>
</file>