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75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3498110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314451"/>
            <a:ext cx="7772400" cy="137232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2708705"/>
            <a:ext cx="7772400" cy="899778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3714750"/>
            <a:ext cx="9147765" cy="1434066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15D8B4E-5E71-4CAC-9D3E-1037E55D1077}" type="datetimeFigureOut">
              <a:rPr lang="en-US" smtClean="0"/>
              <a:pPr/>
              <a:t>12/29/2013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A54C937-DA44-4A09-BC00-CB4A500BE6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10997"/>
            <a:ext cx="8229600" cy="328955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5D8B4E-5E71-4CAC-9D3E-1037E55D1077}" type="datetimeFigureOut">
              <a:rPr lang="en-US" smtClean="0"/>
              <a:pPr/>
              <a:t>12/29/2013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54C937-DA44-4A09-BC00-CB4A500BE6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05980"/>
            <a:ext cx="1777470" cy="419457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324600" cy="419457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5D8B4E-5E71-4CAC-9D3E-1037E55D1077}" type="datetimeFigureOut">
              <a:rPr lang="en-US" smtClean="0"/>
              <a:pPr/>
              <a:t>12/29/2013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54C937-DA44-4A09-BC00-CB4A500BE6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0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5D8B4E-5E71-4CAC-9D3E-1037E55D1077}" type="datetimeFigureOut">
              <a:rPr lang="en-US" smtClean="0"/>
              <a:pPr/>
              <a:t>12/29/2013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54C937-DA44-4A09-BC00-CB4A500BE6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794784"/>
            <a:ext cx="7772400" cy="13716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198784"/>
            <a:ext cx="4572000" cy="1091166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5D8B4E-5E71-4CAC-9D3E-1037E55D1077}" type="datetimeFigureOut">
              <a:rPr lang="en-US" smtClean="0"/>
              <a:pPr/>
              <a:t>12/29/2013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54C937-DA44-4A09-BC00-CB4A500BE6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5D8B4E-5E71-4CAC-9D3E-1037E55D1077}" type="datetimeFigureOut">
              <a:rPr lang="en-US" smtClean="0"/>
              <a:pPr/>
              <a:t>12/29/2013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54C937-DA44-4A09-BC00-CB4A500BE6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057650"/>
            <a:ext cx="4040188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4057650"/>
            <a:ext cx="4041775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083221"/>
            <a:ext cx="4040188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083221"/>
            <a:ext cx="4041775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5D8B4E-5E71-4CAC-9D3E-1037E55D1077}" type="datetimeFigureOut">
              <a:rPr lang="en-US" smtClean="0"/>
              <a:pPr/>
              <a:t>12/29/2013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54C937-DA44-4A09-BC00-CB4A500BE6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5D8B4E-5E71-4CAC-9D3E-1037E55D1077}" type="datetimeFigureOut">
              <a:rPr lang="en-US" smtClean="0"/>
              <a:pPr/>
              <a:t>12/29/2013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54C937-DA44-4A09-BC00-CB4A500BE6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5D8B4E-5E71-4CAC-9D3E-1037E55D1077}" type="datetimeFigureOut">
              <a:rPr lang="en-US" smtClean="0"/>
              <a:pPr/>
              <a:t>12/29/2013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54C937-DA44-4A09-BC00-CB4A500BE6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57600"/>
            <a:ext cx="7481776" cy="3429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4016327"/>
            <a:ext cx="3974592" cy="6858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05740"/>
            <a:ext cx="7479792" cy="3429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4805958"/>
            <a:ext cx="1920240" cy="274320"/>
          </a:xfrm>
        </p:spPr>
        <p:txBody>
          <a:bodyPr/>
          <a:lstStyle>
            <a:extLst/>
          </a:lstStyle>
          <a:p>
            <a:fld id="{615D8B4E-5E71-4CAC-9D3E-1037E55D1077}" type="datetimeFigureOut">
              <a:rPr lang="en-US" smtClean="0"/>
              <a:pPr/>
              <a:t>12/29/2013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54C937-DA44-4A09-BC00-CB4A500BE6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4082552"/>
            <a:ext cx="7162800" cy="486174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42476"/>
            <a:ext cx="8686800" cy="329184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15D8B4E-5E71-4CAC-9D3E-1037E55D1077}" type="datetimeFigureOut">
              <a:rPr lang="en-US" smtClean="0"/>
              <a:pPr/>
              <a:t>12/29/2013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4805958"/>
            <a:ext cx="2350681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A54C937-DA44-4A09-BC00-CB4A500BE6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648842"/>
            <a:ext cx="8075432" cy="422004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110997"/>
            <a:ext cx="8229600" cy="3394472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4805958"/>
            <a:ext cx="1920240" cy="27432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15D8B4E-5E71-4CAC-9D3E-1037E55D1077}" type="datetimeFigureOut">
              <a:rPr lang="en-US" smtClean="0"/>
              <a:pPr/>
              <a:t>12/29/2013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4805958"/>
            <a:ext cx="2350681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4805958"/>
            <a:ext cx="36576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A54C937-DA44-4A09-BC00-CB4A500BE6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Owe One Another Love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 Three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3019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Titus 3:8</a:t>
            </a:r>
          </a:p>
          <a:p>
            <a:r>
              <a:rPr lang="en-US" dirty="0" smtClean="0"/>
              <a:t>Especially toward fellow-saints. Gal. 6:10</a:t>
            </a:r>
          </a:p>
          <a:p>
            <a:r>
              <a:rPr lang="en-US" dirty="0" smtClean="0"/>
              <a:t>Kindness. Gal. 5:22-23; Eph. 4:32; Col. 3:12-13</a:t>
            </a:r>
          </a:p>
          <a:p>
            <a:r>
              <a:rPr lang="en-US" dirty="0" smtClean="0"/>
              <a:t>Hospitality. Rom. 12:13; 1 Peter 4:8-9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209550"/>
            <a:ext cx="8839200" cy="857250"/>
          </a:xfrm>
        </p:spPr>
        <p:txBody>
          <a:bodyPr>
            <a:noAutofit/>
          </a:bodyPr>
          <a:lstStyle/>
          <a:p>
            <a:r>
              <a:rPr lang="en-US" sz="3600" dirty="0" smtClean="0"/>
              <a:t>Good Works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128876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Appreciate God’s grace. Eph. 4:32; Col. 3:12-13</a:t>
            </a:r>
          </a:p>
          <a:p>
            <a:r>
              <a:rPr lang="en-US" dirty="0" smtClean="0"/>
              <a:t>Unwillingness to forgive can destroy a church.</a:t>
            </a:r>
          </a:p>
          <a:p>
            <a:r>
              <a:rPr lang="en-US" dirty="0" smtClean="0"/>
              <a:t>Actually owe it to ourselves to be forgiving. Matt. 18:21ff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Forgiveness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9022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10997"/>
            <a:ext cx="8305800" cy="339447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Be a good example. Matt. 5:13-16; 1 Cor. 8:9-11</a:t>
            </a:r>
          </a:p>
          <a:p>
            <a:r>
              <a:rPr lang="en-US" dirty="0" smtClean="0"/>
              <a:t>Be aware of the weak. Heb. 3:12-13; 1 </a:t>
            </a:r>
            <a:r>
              <a:rPr lang="en-US" dirty="0" err="1" smtClean="0"/>
              <a:t>Thes</a:t>
            </a:r>
            <a:r>
              <a:rPr lang="en-US" dirty="0" smtClean="0"/>
              <a:t>. 5:14</a:t>
            </a:r>
          </a:p>
          <a:p>
            <a:r>
              <a:rPr lang="en-US" dirty="0" smtClean="0"/>
              <a:t>Restore the erring. Gal. 6:1-2; James 5:19-20</a:t>
            </a:r>
          </a:p>
          <a:p>
            <a:r>
              <a:rPr lang="en-US" dirty="0" smtClean="0"/>
              <a:t>Support church’s efforts in discipline. 1 Cor. 5:9-13; 2 </a:t>
            </a:r>
            <a:r>
              <a:rPr lang="en-US" dirty="0" err="1" smtClean="0"/>
              <a:t>Thes</a:t>
            </a:r>
            <a:r>
              <a:rPr lang="en-US" dirty="0" smtClean="0"/>
              <a:t>. 3:14-15</a:t>
            </a:r>
          </a:p>
          <a:p>
            <a:r>
              <a:rPr lang="en-US" dirty="0" smtClean="0"/>
              <a:t>Pray for others.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Spiritual Obligations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8299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us learn to love as God would have us love.</a:t>
            </a:r>
          </a:p>
          <a:p>
            <a:r>
              <a:rPr lang="en-US" dirty="0" smtClean="0"/>
              <a:t>Remember the depth of God’s love. 1 John 4:7-11</a:t>
            </a:r>
          </a:p>
          <a:p>
            <a:r>
              <a:rPr lang="en-US" dirty="0" smtClean="0"/>
              <a:t>Will </a:t>
            </a:r>
            <a:r>
              <a:rPr lang="en-US" smtClean="0"/>
              <a:t>you respond to His love?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0034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</TotalTime>
  <Words>159</Words>
  <Application>Microsoft Office PowerPoint</Application>
  <PresentationFormat>On-screen Show (16:9)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Owe One Another Love</vt:lpstr>
      <vt:lpstr>Good Works</vt:lpstr>
      <vt:lpstr>Forgiveness</vt:lpstr>
      <vt:lpstr>Spiritual Obligations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Owe One Another Love</dc:title>
  <dc:creator>John</dc:creator>
  <cp:lastModifiedBy>pepperrd</cp:lastModifiedBy>
  <cp:revision>6</cp:revision>
  <dcterms:created xsi:type="dcterms:W3CDTF">2013-12-21T20:52:23Z</dcterms:created>
  <dcterms:modified xsi:type="dcterms:W3CDTF">2013-12-29T14:30:50Z</dcterms:modified>
</cp:coreProperties>
</file>