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  <p:sldMasterId id="2147483660" r:id="rId3"/>
    <p:sldMasterId id="2147483662" r:id="rId4"/>
    <p:sldMasterId id="2147483664" r:id="rId5"/>
  </p:sldMasterIdLst>
  <p:notesMasterIdLst>
    <p:notesMasterId r:id="rId11"/>
  </p:notesMasterIdLst>
  <p:sldIdLst>
    <p:sldId id="309" r:id="rId6"/>
    <p:sldId id="310" r:id="rId7"/>
    <p:sldId id="311" r:id="rId8"/>
    <p:sldId id="312" r:id="rId9"/>
    <p:sldId id="31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99" d="100"/>
          <a:sy n="99" d="100"/>
        </p:scale>
        <p:origin x="-93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0B9D9A-283D-4CCA-A9ED-A75413FC0E38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1/1/2014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784E3D-1D1D-46A8-A326-783D3F8970C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Continuance in Doing Good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11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90550"/>
            <a:ext cx="7467600" cy="4004073"/>
          </a:xfrm>
        </p:spPr>
        <p:txBody>
          <a:bodyPr/>
          <a:lstStyle/>
          <a:p>
            <a:r>
              <a:rPr lang="en-US" dirty="0" smtClean="0"/>
              <a:t>Col. 1:21-23</a:t>
            </a:r>
          </a:p>
          <a:p>
            <a:pPr lvl="1"/>
            <a:r>
              <a:rPr lang="en-US" dirty="0" smtClean="0"/>
              <a:t>Continue, grounded, steadfast, not moved away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Thes</a:t>
            </a:r>
            <a:r>
              <a:rPr lang="en-US" dirty="0" smtClean="0"/>
              <a:t>. 3:13</a:t>
            </a:r>
          </a:p>
          <a:p>
            <a:pPr lvl="1"/>
            <a:r>
              <a:rPr lang="en-US" dirty="0" smtClean="0"/>
              <a:t>Do not grow weary in doing good.</a:t>
            </a:r>
          </a:p>
          <a:p>
            <a:r>
              <a:rPr lang="en-US" dirty="0" smtClean="0"/>
              <a:t>2 Tim. 2:8-13</a:t>
            </a:r>
          </a:p>
          <a:p>
            <a:pPr lvl="1"/>
            <a:r>
              <a:rPr lang="en-US" dirty="0" smtClean="0"/>
              <a:t>I endure all things.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157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0"/>
            <a:ext cx="7467600" cy="4232673"/>
          </a:xfrm>
        </p:spPr>
        <p:txBody>
          <a:bodyPr/>
          <a:lstStyle/>
          <a:p>
            <a:r>
              <a:rPr lang="en-US" dirty="0" smtClean="0"/>
              <a:t>Heb. 4:14-16</a:t>
            </a:r>
          </a:p>
          <a:p>
            <a:pPr lvl="1"/>
            <a:r>
              <a:rPr lang="en-US" dirty="0" smtClean="0"/>
              <a:t>Hold fast our confession.</a:t>
            </a:r>
          </a:p>
          <a:p>
            <a:r>
              <a:rPr lang="en-US" dirty="0" smtClean="0"/>
              <a:t>Heb. 6:9-12</a:t>
            </a:r>
          </a:p>
          <a:p>
            <a:pPr lvl="1"/>
            <a:r>
              <a:rPr lang="en-US" dirty="0" smtClean="0"/>
              <a:t>Diligence until the end.</a:t>
            </a:r>
          </a:p>
          <a:p>
            <a:r>
              <a:rPr lang="en-US" dirty="0" smtClean="0"/>
              <a:t>Heb. 10:35-39</a:t>
            </a:r>
          </a:p>
          <a:p>
            <a:pPr lvl="1"/>
            <a:r>
              <a:rPr lang="en-US" dirty="0" smtClean="0"/>
              <a:t>Endurance.</a:t>
            </a:r>
          </a:p>
          <a:p>
            <a:r>
              <a:rPr lang="en-US" dirty="0" smtClean="0"/>
              <a:t>Heb. 12:1-2</a:t>
            </a:r>
          </a:p>
          <a:p>
            <a:pPr lvl="1"/>
            <a:r>
              <a:rPr lang="en-US" dirty="0" smtClean="0"/>
              <a:t>Run with endurance.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203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7467600" cy="4156473"/>
          </a:xfrm>
        </p:spPr>
        <p:txBody>
          <a:bodyPr/>
          <a:lstStyle/>
          <a:p>
            <a:r>
              <a:rPr lang="en-US" dirty="0" smtClean="0"/>
              <a:t>2 Peter 3:17-18</a:t>
            </a:r>
          </a:p>
          <a:p>
            <a:pPr lvl="1"/>
            <a:r>
              <a:rPr lang="en-US" dirty="0" smtClean="0"/>
              <a:t>Beware of falling from steadfastness.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812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Dangers and threats are ever present.</a:t>
            </a:r>
          </a:p>
          <a:p>
            <a:r>
              <a:rPr lang="en-US" dirty="0" smtClean="0"/>
              <a:t>But God has given us what we need.</a:t>
            </a:r>
          </a:p>
          <a:p>
            <a:r>
              <a:rPr lang="en-US" dirty="0" smtClean="0"/>
              <a:t>Lost your spirit of endurance? Renew it now.</a:t>
            </a:r>
          </a:p>
          <a:p>
            <a:r>
              <a:rPr lang="en-US" dirty="0" smtClean="0"/>
              <a:t>Never entered the race? Don’t delay any longer.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07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112</Words>
  <Application>Microsoft Office PowerPoint</Application>
  <PresentationFormat>On-screen Show (16:9)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Technic</vt:lpstr>
      <vt:lpstr>1_Technic</vt:lpstr>
      <vt:lpstr>2_Technic</vt:lpstr>
      <vt:lpstr>3_Technic</vt:lpstr>
      <vt:lpstr>4_Technic</vt:lpstr>
      <vt:lpstr>Patient Continuance in Doing Good</vt:lpstr>
      <vt:lpstr>Slide 2</vt:lpstr>
      <vt:lpstr>Slide 3</vt:lpstr>
      <vt:lpstr>Slide 4</vt:lpstr>
      <vt:lpstr>Conclusion</vt:lpstr>
    </vt:vector>
  </TitlesOfParts>
  <Company>AQ2 Technologies, LLC.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pepperrd</cp:lastModifiedBy>
  <cp:revision>12</cp:revision>
  <dcterms:created xsi:type="dcterms:W3CDTF">2008-03-16T18:22:36Z</dcterms:created>
  <dcterms:modified xsi:type="dcterms:W3CDTF">2014-01-02T02:34:32Z</dcterms:modified>
</cp:coreProperties>
</file>