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9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88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56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59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341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484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51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29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33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53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64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46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A695-BAC0-40BB-8551-9861AA6E60E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E48C-C276-4E37-92C1-CD51F926B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10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Departing Exhortations…I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6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09550"/>
            <a:ext cx="4038600" cy="85725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2285999"/>
          </a:xfrm>
        </p:spPr>
        <p:txBody>
          <a:bodyPr/>
          <a:lstStyle/>
          <a:p>
            <a:r>
              <a:rPr lang="en-US" dirty="0" smtClean="0"/>
              <a:t>Please think on these concerns.</a:t>
            </a:r>
          </a:p>
          <a:p>
            <a:r>
              <a:rPr lang="en-US" dirty="0" smtClean="0"/>
              <a:t>Hold to that which lives and abides forever.     1 Peter 1:22-25</a:t>
            </a:r>
          </a:p>
          <a:p>
            <a:r>
              <a:rPr lang="en-US" dirty="0" smtClean="0"/>
              <a:t>Are you in need of obeying that word?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0"/>
            <a:ext cx="7391400" cy="857250"/>
          </a:xfrm>
        </p:spPr>
        <p:txBody>
          <a:bodyPr/>
          <a:lstStyle/>
          <a:p>
            <a:r>
              <a:rPr lang="en-US" dirty="0" smtClean="0"/>
              <a:t>Warnings Are Appropriate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981199"/>
          </a:xfrm>
        </p:spPr>
        <p:txBody>
          <a:bodyPr/>
          <a:lstStyle/>
          <a:p>
            <a:r>
              <a:rPr lang="en-US" dirty="0" smtClean="0"/>
              <a:t>Acts 20:31</a:t>
            </a:r>
          </a:p>
          <a:p>
            <a:r>
              <a:rPr lang="en-US" dirty="0" smtClean="0"/>
              <a:t>A major thrust of the NT. 1 Tim. 4:1-3; 2 Tim. 3:1; 4:1-5; 2 Peter 2:1; 1 John 4:1; 2 John 9-11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9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9550"/>
            <a:ext cx="6934200" cy="857250"/>
          </a:xfrm>
        </p:spPr>
        <p:txBody>
          <a:bodyPr/>
          <a:lstStyle/>
          <a:p>
            <a:r>
              <a:rPr lang="en-US" dirty="0" smtClean="0"/>
              <a:t>The Need for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Some think grace covers disobedience.</a:t>
            </a:r>
          </a:p>
          <a:p>
            <a:pPr lvl="1"/>
            <a:r>
              <a:rPr lang="en-US" dirty="0" smtClean="0"/>
              <a:t>Grace saves. Eph. 2:8-9</a:t>
            </a:r>
          </a:p>
          <a:p>
            <a:pPr lvl="1"/>
            <a:r>
              <a:rPr lang="en-US" dirty="0" smtClean="0"/>
              <a:t>But only the obedient. Heb. 5:8-9</a:t>
            </a:r>
          </a:p>
          <a:p>
            <a:pPr lvl="1"/>
            <a:r>
              <a:rPr lang="en-US" dirty="0" smtClean="0"/>
              <a:t>Grace teaches. Titus 2:11-12</a:t>
            </a:r>
          </a:p>
          <a:p>
            <a:r>
              <a:rPr lang="en-US" dirty="0" smtClean="0"/>
              <a:t>Scriptures are abused or misunderstood.</a:t>
            </a:r>
          </a:p>
          <a:p>
            <a:pPr lvl="1"/>
            <a:r>
              <a:rPr lang="en-US" dirty="0" smtClean="0"/>
              <a:t>Don’t want to be “Pharisees.” “Not under law.” Rom. 6:14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76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9550"/>
            <a:ext cx="6934200" cy="857250"/>
          </a:xfrm>
        </p:spPr>
        <p:txBody>
          <a:bodyPr/>
          <a:lstStyle/>
          <a:p>
            <a:r>
              <a:rPr lang="en-US" dirty="0" smtClean="0"/>
              <a:t>The Need for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Some think grace covers disobedience.</a:t>
            </a:r>
          </a:p>
          <a:p>
            <a:pPr lvl="1"/>
            <a:r>
              <a:rPr lang="en-US" dirty="0" smtClean="0"/>
              <a:t>Grace only saves the obedient. Heb. 5:8-9</a:t>
            </a:r>
          </a:p>
          <a:p>
            <a:r>
              <a:rPr lang="en-US" dirty="0" smtClean="0"/>
              <a:t>Scriptures are abused or misunderstood.</a:t>
            </a:r>
          </a:p>
          <a:p>
            <a:pPr lvl="1"/>
            <a:r>
              <a:rPr lang="en-US" dirty="0" smtClean="0"/>
              <a:t>Don’t want to be “Pharisees.” “Not under law.” Rom. 6:14</a:t>
            </a:r>
          </a:p>
          <a:p>
            <a:pPr lvl="1"/>
            <a:r>
              <a:rPr lang="en-US" dirty="0" smtClean="0"/>
              <a:t>Pharisees weren’t “too obedient.” Matt. 23:23</a:t>
            </a:r>
          </a:p>
          <a:p>
            <a:pPr lvl="1"/>
            <a:r>
              <a:rPr lang="en-US" dirty="0" smtClean="0"/>
              <a:t>Not completely without law. 1 Cor. 9:19-21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781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9550"/>
            <a:ext cx="6934200" cy="857250"/>
          </a:xfrm>
        </p:spPr>
        <p:txBody>
          <a:bodyPr/>
          <a:lstStyle/>
          <a:p>
            <a:r>
              <a:rPr lang="en-US" dirty="0" smtClean="0"/>
              <a:t>The Need for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think grace covers disobedience.</a:t>
            </a:r>
          </a:p>
          <a:p>
            <a:r>
              <a:rPr lang="en-US" dirty="0" smtClean="0"/>
              <a:t>Scriptures are abused or misunderstood.</a:t>
            </a:r>
          </a:p>
          <a:p>
            <a:pPr lvl="1"/>
            <a:r>
              <a:rPr lang="en-US" dirty="0" smtClean="0"/>
              <a:t>Don’t want to be “Pharisees.” “Not under law.” Rom. 6:14</a:t>
            </a:r>
          </a:p>
          <a:p>
            <a:pPr lvl="1"/>
            <a:r>
              <a:rPr lang="en-US" dirty="0" smtClean="0"/>
              <a:t>Pharisees weren’t “too obedient.” Matt. 23:23</a:t>
            </a:r>
          </a:p>
          <a:p>
            <a:pPr lvl="1"/>
            <a:r>
              <a:rPr lang="en-US" dirty="0" smtClean="0"/>
              <a:t>Not completely without law. 1 Cor. 9:19-21</a:t>
            </a:r>
          </a:p>
          <a:p>
            <a:r>
              <a:rPr lang="en-US" dirty="0" smtClean="0"/>
              <a:t>Impact of 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784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9550"/>
            <a:ext cx="6934200" cy="857250"/>
          </a:xfrm>
        </p:spPr>
        <p:txBody>
          <a:bodyPr/>
          <a:lstStyle/>
          <a:p>
            <a:r>
              <a:rPr lang="en-US" dirty="0" smtClean="0"/>
              <a:t>The Need for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47999"/>
          </a:xfrm>
        </p:spPr>
        <p:txBody>
          <a:bodyPr>
            <a:normAutofit/>
          </a:bodyPr>
          <a:lstStyle/>
          <a:p>
            <a:r>
              <a:rPr lang="en-US" dirty="0" smtClean="0"/>
              <a:t>Matt. 7:21-23</a:t>
            </a:r>
          </a:p>
          <a:p>
            <a:r>
              <a:rPr lang="en-US" dirty="0" smtClean="0"/>
              <a:t>Jesus claims all authority and issues commands. Matt. 28:18-20</a:t>
            </a:r>
          </a:p>
          <a:p>
            <a:r>
              <a:rPr lang="en-US" dirty="0" smtClean="0"/>
              <a:t>Listen! Heb. 1:1-2; 2:1-3</a:t>
            </a:r>
          </a:p>
          <a:p>
            <a:r>
              <a:rPr lang="en-US" dirty="0" smtClean="0"/>
              <a:t>Abide in the doctrine of Christ. 2 John 1:9-11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345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Insist on Some “Distinctive” Preaching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86199"/>
          </a:xfrm>
        </p:spPr>
        <p:txBody>
          <a:bodyPr/>
          <a:lstStyle/>
          <a:p>
            <a:r>
              <a:rPr lang="en-US" dirty="0" smtClean="0"/>
              <a:t>The whole counsel of God. Acts 20:20, 26-27</a:t>
            </a:r>
          </a:p>
          <a:p>
            <a:r>
              <a:rPr lang="en-US" dirty="0" smtClean="0"/>
              <a:t>Some emphasize “relevant” preaching to the neglect of some fundamental teachings.</a:t>
            </a:r>
          </a:p>
          <a:p>
            <a:r>
              <a:rPr lang="en-US" dirty="0" smtClean="0"/>
              <a:t>Can we afford to neglect…</a:t>
            </a:r>
          </a:p>
          <a:p>
            <a:pPr lvl="1"/>
            <a:r>
              <a:rPr lang="en-US" dirty="0" smtClean="0"/>
              <a:t>Man’s part in salvation? Acts 2:38</a:t>
            </a:r>
          </a:p>
          <a:p>
            <a:pPr lvl="1"/>
            <a:r>
              <a:rPr lang="en-US" dirty="0" smtClean="0"/>
              <a:t>Organization of the church? Titus 1:5; 1 Pet. 5:1-4</a:t>
            </a:r>
          </a:p>
          <a:p>
            <a:pPr lvl="1"/>
            <a:r>
              <a:rPr lang="en-US" dirty="0" smtClean="0"/>
              <a:t>Worship? Col. 3:16; 1 Cor.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1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9550"/>
            <a:ext cx="7696200" cy="857250"/>
          </a:xfrm>
        </p:spPr>
        <p:txBody>
          <a:bodyPr/>
          <a:lstStyle/>
          <a:p>
            <a:r>
              <a:rPr lang="en-US" dirty="0" smtClean="0"/>
              <a:t>Storytelling v. Bible Preaching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The power is in God’s word. Acts 20:32; Rom. 1:16; 10:17; Eph. 6:14-17; 2 Tim. 3:16-17</a:t>
            </a:r>
          </a:p>
          <a:p>
            <a:r>
              <a:rPr lang="en-US" dirty="0" smtClean="0"/>
              <a:t>Dangers of this:</a:t>
            </a:r>
          </a:p>
          <a:p>
            <a:pPr lvl="1"/>
            <a:r>
              <a:rPr lang="en-US" dirty="0" smtClean="0"/>
              <a:t>Makes people more vulnerable to false teaching.</a:t>
            </a:r>
          </a:p>
          <a:p>
            <a:pPr lvl="1"/>
            <a:r>
              <a:rPr lang="en-US" dirty="0" smtClean="0"/>
              <a:t>Does not provide a solid foundation for faith and conviction.</a:t>
            </a:r>
          </a:p>
          <a:p>
            <a:pPr lvl="1"/>
            <a:r>
              <a:rPr lang="en-US" dirty="0" smtClean="0"/>
              <a:t>May lose appetite for God’s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5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9550"/>
            <a:ext cx="7696200" cy="857250"/>
          </a:xfrm>
        </p:spPr>
        <p:txBody>
          <a:bodyPr/>
          <a:lstStyle/>
          <a:p>
            <a:r>
              <a:rPr lang="en-US" dirty="0" smtClean="0"/>
              <a:t>Storytelling v. Bible Preaching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The power is in God’s word. Rom. 1:16; 10:17</a:t>
            </a:r>
          </a:p>
          <a:p>
            <a:r>
              <a:rPr lang="en-US" dirty="0" smtClean="0"/>
              <a:t>Dangers of this:</a:t>
            </a:r>
          </a:p>
          <a:p>
            <a:pPr lvl="1"/>
            <a:r>
              <a:rPr lang="en-US" dirty="0" smtClean="0"/>
              <a:t>Makes people more vulnerable to false teaching.</a:t>
            </a:r>
          </a:p>
          <a:p>
            <a:pPr lvl="1"/>
            <a:r>
              <a:rPr lang="en-US" dirty="0" smtClean="0"/>
              <a:t>Does not provide a solid foundation for faith and conviction.</a:t>
            </a:r>
          </a:p>
          <a:p>
            <a:pPr lvl="1"/>
            <a:r>
              <a:rPr lang="en-US" dirty="0" smtClean="0"/>
              <a:t>May lose appetite for God’s word.</a:t>
            </a:r>
          </a:p>
          <a:p>
            <a:r>
              <a:rPr lang="en-US" dirty="0" smtClean="0"/>
              <a:t>Psalm 119:97, 103-105; 1 Cor. 2:1-5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42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442</Words>
  <Application>Microsoft Office PowerPoint</Application>
  <PresentationFormat>On-screen Show (16:9)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Departing Exhortations…I</vt:lpstr>
      <vt:lpstr>Warnings Are Appropriate</vt:lpstr>
      <vt:lpstr>The Need for Authority</vt:lpstr>
      <vt:lpstr>The Need for Authority</vt:lpstr>
      <vt:lpstr>The Need for Authority</vt:lpstr>
      <vt:lpstr>The Need for Authority</vt:lpstr>
      <vt:lpstr>Insist on Some “Distinctive” Preaching</vt:lpstr>
      <vt:lpstr>Storytelling v. Bible Preaching</vt:lpstr>
      <vt:lpstr>Storytelling v. Bible Preaching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Departing Exhortations…I</dc:title>
  <dc:creator>John</dc:creator>
  <cp:lastModifiedBy>pepperrd</cp:lastModifiedBy>
  <cp:revision>4</cp:revision>
  <dcterms:created xsi:type="dcterms:W3CDTF">2014-03-23T00:35:23Z</dcterms:created>
  <dcterms:modified xsi:type="dcterms:W3CDTF">2014-03-23T13:14:52Z</dcterms:modified>
</cp:coreProperties>
</file>