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69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60065E-1874-4824-9350-99B8A683C04A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A32BA1-D044-453A-A92F-CA808F390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0065E-1874-4824-9350-99B8A683C04A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32BA1-D044-453A-A92F-CA808F390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0065E-1874-4824-9350-99B8A683C04A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32BA1-D044-453A-A92F-CA808F390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0065E-1874-4824-9350-99B8A683C04A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32BA1-D044-453A-A92F-CA808F390D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0065E-1874-4824-9350-99B8A683C04A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32BA1-D044-453A-A92F-CA808F390D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0065E-1874-4824-9350-99B8A683C04A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32BA1-D044-453A-A92F-CA808F390D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0065E-1874-4824-9350-99B8A683C04A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32BA1-D044-453A-A92F-CA808F390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0065E-1874-4824-9350-99B8A683C04A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32BA1-D044-453A-A92F-CA808F390D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0065E-1874-4824-9350-99B8A683C04A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32BA1-D044-453A-A92F-CA808F390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0260065E-1874-4824-9350-99B8A683C04A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32BA1-D044-453A-A92F-CA808F390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60065E-1874-4824-9350-99B8A683C04A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A32BA1-D044-453A-A92F-CA808F390D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260065E-1874-4824-9350-99B8A683C04A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A32BA1-D044-453A-A92F-CA808F390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Departing Exhortations…II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299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gained acceptance in recent years.</a:t>
            </a:r>
          </a:p>
          <a:p>
            <a:r>
              <a:rPr lang="en-US" dirty="0" smtClean="0"/>
              <a:t>God’s word is unchanged. Rom. 1:26-28; 1 Cor. 6:9-10; Jude 1:6-7</a:t>
            </a:r>
          </a:p>
          <a:p>
            <a:r>
              <a:rPr lang="en-US" dirty="0" smtClean="0"/>
              <a:t>Let’s no “overdo” our response though.</a:t>
            </a:r>
          </a:p>
          <a:p>
            <a:pPr lvl="1"/>
            <a:r>
              <a:rPr lang="en-US" dirty="0" smtClean="0"/>
              <a:t>Christ died for these and they can change. 1 Cor. 6:9-11</a:t>
            </a:r>
          </a:p>
          <a:p>
            <a:pPr lvl="1"/>
            <a:r>
              <a:rPr lang="en-US" dirty="0" smtClean="0"/>
              <a:t>They are sinners, not lepers.</a:t>
            </a:r>
          </a:p>
          <a:p>
            <a:pPr lvl="1"/>
            <a:r>
              <a:rPr lang="en-US" dirty="0" smtClean="0"/>
              <a:t>Don’t make the temptation a sin.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Homosexuality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482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6"/>
            <a:ext cx="8534400" cy="382295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Seen as perfectly normal today.</a:t>
            </a:r>
          </a:p>
          <a:p>
            <a:r>
              <a:rPr lang="en-US" dirty="0" smtClean="0"/>
              <a:t>Close of the OT. Mal. 2:16</a:t>
            </a:r>
          </a:p>
          <a:p>
            <a:r>
              <a:rPr lang="en-US" dirty="0" smtClean="0"/>
              <a:t>NT teaching. Matt. 5:31-32; 19:3-9</a:t>
            </a:r>
          </a:p>
          <a:p>
            <a:r>
              <a:rPr lang="en-US" dirty="0" smtClean="0"/>
              <a:t>Maintain the courage of John the Baptist. Mark 6:17-18</a:t>
            </a:r>
          </a:p>
          <a:p>
            <a:r>
              <a:rPr lang="en-US" dirty="0" smtClean="0"/>
              <a:t>But don’t give up on </a:t>
            </a:r>
            <a:r>
              <a:rPr lang="en-US" dirty="0" err="1" smtClean="0"/>
              <a:t>violaters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They can repent and be forgiven. 1Cor. 6:9-11</a:t>
            </a:r>
          </a:p>
          <a:p>
            <a:pPr lvl="1"/>
            <a:r>
              <a:rPr lang="en-US" dirty="0" smtClean="0"/>
              <a:t>Show them the great treasure and pearl of great price. Matt. 13:44-46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316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Has always been able to send a message.</a:t>
            </a:r>
          </a:p>
          <a:p>
            <a:r>
              <a:rPr lang="en-US" dirty="0" smtClean="0"/>
              <a:t>Conformity? Rom. 12:1-2</a:t>
            </a:r>
          </a:p>
          <a:p>
            <a:r>
              <a:rPr lang="en-US" dirty="0" smtClean="0"/>
              <a:t>Is our dress copying the world’s sensuality?</a:t>
            </a:r>
          </a:p>
          <a:p>
            <a:pPr lvl="1"/>
            <a:r>
              <a:rPr lang="en-US" dirty="0" smtClean="0"/>
              <a:t>Matt. 18:6-9; 5:27-28; Gen. 3:7, 10-11, 21</a:t>
            </a:r>
          </a:p>
          <a:p>
            <a:r>
              <a:rPr lang="en-US" dirty="0" smtClean="0"/>
              <a:t>Don’t give endorsement to sinful things. Eph. 5:11</a:t>
            </a:r>
          </a:p>
          <a:p>
            <a:r>
              <a:rPr lang="en-US" dirty="0" smtClean="0"/>
              <a:t>Is it a prideful display? 1 Tim. 2:9-10; 1 Pet. 3:4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427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continue to walk in the light. Eph. 5:8</a:t>
            </a:r>
          </a:p>
          <a:p>
            <a:r>
              <a:rPr lang="en-US" dirty="0" smtClean="0"/>
              <a:t>Have you come to the One who is light and can rescue you </a:t>
            </a:r>
            <a:r>
              <a:rPr lang="en-US" smtClean="0"/>
              <a:t>from darkness?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499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215</Words>
  <Application>Microsoft Office PowerPoint</Application>
  <PresentationFormat>On-screen Show (16:9)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Departing Exhortations…II</vt:lpstr>
      <vt:lpstr>Homosexuality</vt:lpstr>
      <vt:lpstr>Divorce</vt:lpstr>
      <vt:lpstr>Dress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Departing Exhortations…II</dc:title>
  <dc:creator>John</dc:creator>
  <cp:lastModifiedBy>pepperrd</cp:lastModifiedBy>
  <cp:revision>4</cp:revision>
  <dcterms:created xsi:type="dcterms:W3CDTF">2014-03-23T01:13:24Z</dcterms:created>
  <dcterms:modified xsi:type="dcterms:W3CDTF">2014-03-23T13:14:31Z</dcterms:modified>
</cp:coreProperties>
</file>