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2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3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006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85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6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770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8" name="Picture 4" descr="https://encrypted-tbn1.gstatic.com/images?q=tbn:ANd9GcRxyMGDhl2OLN5te5aIjuxYBrnR_K67QC9pX-xPPAk8-xuVl96GK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90950"/>
            <a:ext cx="1338001" cy="133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732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42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4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22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53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5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69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9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D01E8-E172-4393-B113-5AC5DBACB00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C544-C322-40D5-A18D-7B76FF95FF5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vector-magz.com/wp-content/uploads/2013/08/family-clipart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0306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048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Family: Parents and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Part Four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5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0151"/>
            <a:ext cx="7543800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Be careful not to add to God’s word. Revelation 22:18-19</a:t>
            </a:r>
          </a:p>
          <a:p>
            <a:r>
              <a:rPr lang="en-US" dirty="0" smtClean="0"/>
              <a:t>An important issue.</a:t>
            </a:r>
          </a:p>
        </p:txBody>
      </p:sp>
    </p:spTree>
    <p:extLst>
      <p:ext uri="{BB962C8B-B14F-4D97-AF65-F5344CB8AC3E}">
        <p14:creationId xmlns:p14="http://schemas.microsoft.com/office/powerpoint/2010/main" xmlns="" val="9551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67818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Children in </a:t>
            </a:r>
            <a:r>
              <a:rPr lang="en-US" dirty="0" smtClean="0"/>
              <a:t>Worship: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2549"/>
            <a:ext cx="8153400" cy="32420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Obedience. Eph. 6:1-3</a:t>
            </a:r>
          </a:p>
          <a:p>
            <a:r>
              <a:rPr lang="en-US" dirty="0" smtClean="0"/>
              <a:t>Love for others. Rom. 13:8-10; 1 Cor. 14:40</a:t>
            </a:r>
          </a:p>
          <a:p>
            <a:r>
              <a:rPr lang="en-US" dirty="0" smtClean="0"/>
              <a:t>Parents must worship. 1 Cor. 11; Col. 3:16</a:t>
            </a:r>
          </a:p>
          <a:p>
            <a:r>
              <a:rPr lang="en-US" dirty="0" smtClean="0"/>
              <a:t>Children need to learn reverence and the importance of worshiping. Eph. 6:4; Heb. 12:28-29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7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705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Children in Worship: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8305800" cy="3809999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sk the successful for help.</a:t>
            </a:r>
          </a:p>
          <a:p>
            <a:r>
              <a:rPr lang="en-US" dirty="0" smtClean="0"/>
              <a:t>Be patient. </a:t>
            </a:r>
          </a:p>
          <a:p>
            <a:r>
              <a:rPr lang="en-US" dirty="0" smtClean="0"/>
              <a:t>Those without children:</a:t>
            </a:r>
          </a:p>
          <a:p>
            <a:pPr lvl="1"/>
            <a:r>
              <a:rPr lang="en-US" dirty="0" smtClean="0"/>
              <a:t>Be patient with parents.</a:t>
            </a:r>
          </a:p>
          <a:p>
            <a:pPr lvl="1"/>
            <a:r>
              <a:rPr lang="en-US" dirty="0" smtClean="0"/>
              <a:t>Don’t interfere with necessary discipline.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1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6705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Children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83058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Quietness is first objective.</a:t>
            </a:r>
          </a:p>
          <a:p>
            <a:r>
              <a:rPr lang="en-US" dirty="0" smtClean="0"/>
              <a:t>Then teach participation.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99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6705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Self-Reliance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19150"/>
            <a:ext cx="8382000" cy="4190999"/>
          </a:xfrm>
        </p:spPr>
        <p:txBody>
          <a:bodyPr>
            <a:normAutofit/>
          </a:bodyPr>
          <a:lstStyle/>
          <a:p>
            <a:r>
              <a:rPr lang="en-US" dirty="0" smtClean="0"/>
              <a:t>Talking about maturity, not arrogance.</a:t>
            </a:r>
          </a:p>
          <a:p>
            <a:r>
              <a:rPr lang="en-US" dirty="0" smtClean="0"/>
              <a:t>Self-reliance is vital.</a:t>
            </a:r>
          </a:p>
          <a:p>
            <a:pPr lvl="1"/>
            <a:r>
              <a:rPr lang="en-US" dirty="0" smtClean="0"/>
              <a:t>Work out own salvation. Phil. 2:12</a:t>
            </a:r>
          </a:p>
          <a:p>
            <a:pPr lvl="1"/>
            <a:r>
              <a:rPr lang="en-US" dirty="0" smtClean="0"/>
              <a:t>Take up the cross individually. Matt. 10:34-38</a:t>
            </a:r>
          </a:p>
          <a:p>
            <a:pPr lvl="1"/>
            <a:r>
              <a:rPr lang="en-US" dirty="0" smtClean="0"/>
              <a:t>Each will give account. Matt. 25:14ff</a:t>
            </a:r>
          </a:p>
          <a:p>
            <a:pPr lvl="1"/>
            <a:r>
              <a:rPr lang="en-US" dirty="0" smtClean="0"/>
              <a:t>Failure here will impact marriages. </a:t>
            </a:r>
          </a:p>
          <a:p>
            <a:pPr lvl="1"/>
            <a:r>
              <a:rPr lang="en-US" dirty="0" smtClean="0"/>
              <a:t>Some young men never learn to provide. 1 Tim. 5:8</a:t>
            </a:r>
          </a:p>
        </p:txBody>
      </p:sp>
    </p:spTree>
    <p:extLst>
      <p:ext uri="{BB962C8B-B14F-4D97-AF65-F5344CB8AC3E}">
        <p14:creationId xmlns:p14="http://schemas.microsoft.com/office/powerpoint/2010/main" xmlns="" val="16142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Teach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0010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Don’t smother them.</a:t>
            </a:r>
          </a:p>
          <a:p>
            <a:r>
              <a:rPr lang="en-US" dirty="0" smtClean="0"/>
              <a:t>Encourage them to take on challenges.</a:t>
            </a:r>
          </a:p>
          <a:p>
            <a:r>
              <a:rPr lang="en-US" dirty="0" smtClean="0"/>
              <a:t>Don’t try to resolve every conflict or problem for your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64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242073"/>
          </a:xfrm>
        </p:spPr>
        <p:txBody>
          <a:bodyPr/>
          <a:lstStyle/>
          <a:p>
            <a:r>
              <a:rPr lang="en-US" dirty="0" smtClean="0"/>
              <a:t>These are not easy things to accomplish, but they are so rewarding.</a:t>
            </a:r>
          </a:p>
          <a:p>
            <a:r>
              <a:rPr lang="en-US" dirty="0" smtClean="0"/>
              <a:t>As we close, will you think about the Heavenly Father’s love for you and respond to 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25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236</Words>
  <Application>Microsoft Office PowerPoint</Application>
  <PresentationFormat>On-screen Show (16:9)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Family: Parents and Children</vt:lpstr>
      <vt:lpstr>Children in Worship</vt:lpstr>
      <vt:lpstr>Children in Worship: Principles</vt:lpstr>
      <vt:lpstr>Children in Worship: Wisdom</vt:lpstr>
      <vt:lpstr>Children in Worship</vt:lpstr>
      <vt:lpstr>Self-Reliance</vt:lpstr>
      <vt:lpstr>How Do You Teach This?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Family: Parents and Children</dc:title>
  <dc:creator>John</dc:creator>
  <cp:lastModifiedBy>pepperrd</cp:lastModifiedBy>
  <cp:revision>11</cp:revision>
  <dcterms:created xsi:type="dcterms:W3CDTF">2014-01-11T22:13:13Z</dcterms:created>
  <dcterms:modified xsi:type="dcterms:W3CDTF">2014-03-09T13:26:46Z</dcterms:modified>
</cp:coreProperties>
</file>