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8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602C8E-D19A-4E73-9367-0D27C06CC068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02C8E-D19A-4E73-9367-0D27C06CC068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02C8E-D19A-4E73-9367-0D27C06CC068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02C8E-D19A-4E73-9367-0D27C06CC068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02C8E-D19A-4E73-9367-0D27C06CC068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02C8E-D19A-4E73-9367-0D27C06CC068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02C8E-D19A-4E73-9367-0D27C06CC068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02C8E-D19A-4E73-9367-0D27C06CC068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02C8E-D19A-4E73-9367-0D27C06CC068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A3602C8E-D19A-4E73-9367-0D27C06CC068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602C8E-D19A-4E73-9367-0D27C06CC068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602C8E-D19A-4E73-9367-0D27C06CC068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Zeroes of the New Testament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063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76349"/>
            <a:ext cx="8229600" cy="32291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Used multiple times in the OT. 1 Chron. 25:1; 2 Chron. 29:25-30; Psalm 150</a:t>
            </a:r>
          </a:p>
          <a:p>
            <a:r>
              <a:rPr lang="en-US" dirty="0" smtClean="0"/>
              <a:t>Makes the NT zero all the more conspicuous. </a:t>
            </a:r>
          </a:p>
          <a:p>
            <a:r>
              <a:rPr lang="en-US" dirty="0" smtClean="0"/>
              <a:t>Singing is the only music mentioned. 1 Cor. 14:15; Eph. 5:18-19; Col. 3:16</a:t>
            </a:r>
            <a:endParaRPr lang="en-US" dirty="0"/>
          </a:p>
          <a:p>
            <a:pPr lvl="1"/>
            <a:r>
              <a:rPr lang="en-US" dirty="0" smtClean="0"/>
              <a:t>A flute was used in childish games. Luke 7:32</a:t>
            </a:r>
          </a:p>
          <a:p>
            <a:pPr lvl="1"/>
            <a:r>
              <a:rPr lang="en-US" dirty="0" smtClean="0"/>
              <a:t>The Revelation talks of harps in heaven. 5:8</a:t>
            </a:r>
          </a:p>
          <a:p>
            <a:pPr lvl="1"/>
            <a:r>
              <a:rPr lang="en-US" dirty="0" smtClean="0"/>
              <a:t>But absent from worship of the church.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Instrumental Music in the Worship of the Church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112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Millions have received in infancy something called baptism.</a:t>
            </a:r>
          </a:p>
          <a:p>
            <a:pPr lvl="1"/>
            <a:r>
              <a:rPr lang="en-US" dirty="0" smtClean="0"/>
              <a:t>Orthodox only ones who commonly practice immersion. Rom. 6:4; Col. 2:12</a:t>
            </a:r>
          </a:p>
          <a:p>
            <a:r>
              <a:rPr lang="en-US" dirty="0" smtClean="0"/>
              <a:t>NT baptisms were for those of maturity.</a:t>
            </a:r>
          </a:p>
          <a:p>
            <a:pPr lvl="1"/>
            <a:r>
              <a:rPr lang="en-US" dirty="0" smtClean="0"/>
              <a:t>Matt. 28:18-19; Mark 16:16; Acts 2:38; 8:12; 22:16; Rom. 6:3-4; Gal. 3:26-27</a:t>
            </a:r>
          </a:p>
          <a:p>
            <a:r>
              <a:rPr lang="en-US" dirty="0" smtClean="0"/>
              <a:t>What about households? Acts 16:15, 33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Infant Baptisms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158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NT baptisms were for those of maturity.</a:t>
            </a:r>
          </a:p>
          <a:p>
            <a:pPr lvl="1"/>
            <a:r>
              <a:rPr lang="en-US" dirty="0" smtClean="0"/>
              <a:t>Matt. 28:18-19; Mark 16:16; Acts 2:38; 8:12; 22:16</a:t>
            </a:r>
          </a:p>
          <a:p>
            <a:r>
              <a:rPr lang="en-US" dirty="0" smtClean="0"/>
              <a:t>What about households? Acts 16:15, 33</a:t>
            </a:r>
          </a:p>
          <a:p>
            <a:pPr lvl="1"/>
            <a:r>
              <a:rPr lang="en-US" dirty="0" smtClean="0"/>
              <a:t>What age were these people?</a:t>
            </a:r>
            <a:r>
              <a:rPr lang="en-US" dirty="0"/>
              <a:t> </a:t>
            </a:r>
            <a:r>
              <a:rPr lang="en-US" dirty="0" smtClean="0"/>
              <a:t>Old enough to believe, repent, rise to walk in newness of life?</a:t>
            </a:r>
          </a:p>
          <a:p>
            <a:pPr lvl="1"/>
            <a:r>
              <a:rPr lang="en-US" dirty="0" smtClean="0"/>
              <a:t>Not all households contain small children?</a:t>
            </a:r>
          </a:p>
          <a:p>
            <a:r>
              <a:rPr lang="en-US" dirty="0" smtClean="0"/>
              <a:t>Acts 8:12 is the only passage that in any way connects age to baptism.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Infant Baptisms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600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 read of an apostle urging this prayer?</a:t>
            </a:r>
          </a:p>
          <a:p>
            <a:r>
              <a:rPr lang="en-US" dirty="0" smtClean="0"/>
              <a:t>Jesus responded favorably to a man’s request while on earth. Luke 5:24; 23:39-43</a:t>
            </a:r>
          </a:p>
          <a:p>
            <a:pPr lvl="1"/>
            <a:r>
              <a:rPr lang="en-US" dirty="0" smtClean="0"/>
              <a:t>Before the New Covenant. Heb. 9:15-17</a:t>
            </a:r>
          </a:p>
          <a:p>
            <a:r>
              <a:rPr lang="en-US" dirty="0" smtClean="0"/>
              <a:t>The risen Christ gave these instructions. Mark 16:15-16</a:t>
            </a:r>
          </a:p>
          <a:p>
            <a:r>
              <a:rPr lang="en-US" dirty="0" smtClean="0"/>
              <a:t>What shall we do? Acts 2:36-41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5979"/>
            <a:ext cx="84582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People Saved by the Sinner’s Prayer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095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Jesus responded favorably to a man’s request while on earth. Luke 5:24; 23:39-43; Heb. 9:15-17</a:t>
            </a:r>
          </a:p>
          <a:p>
            <a:r>
              <a:rPr lang="en-US" dirty="0" smtClean="0"/>
              <a:t>The risen Christ gave these instructions. Mark 16:15-16</a:t>
            </a:r>
          </a:p>
          <a:p>
            <a:r>
              <a:rPr lang="en-US" dirty="0" smtClean="0"/>
              <a:t>What shall we do? Acts 2:36-41</a:t>
            </a:r>
          </a:p>
          <a:p>
            <a:r>
              <a:rPr lang="en-US" dirty="0" smtClean="0"/>
              <a:t>After three days of fasting and prayer…Acts 22:16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5979"/>
            <a:ext cx="84582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People Saved by the Sinner’s Prayer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20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these NT zeroes so common today?</a:t>
            </a:r>
          </a:p>
          <a:p>
            <a:r>
              <a:rPr lang="en-US" dirty="0" smtClean="0"/>
              <a:t>Various reasons, but none are good enough. Gal. 1:8-9</a:t>
            </a:r>
          </a:p>
          <a:p>
            <a:r>
              <a:rPr lang="en-US" dirty="0" smtClean="0"/>
              <a:t>Stick to that which is found in God’s word.</a:t>
            </a:r>
          </a:p>
          <a:p>
            <a:r>
              <a:rPr lang="en-US" dirty="0" smtClean="0"/>
              <a:t>Have you done that which is taught in Scripture?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54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371</Words>
  <Application>Microsoft Office PowerPoint</Application>
  <PresentationFormat>On-screen Show (16:9)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Zeroes of the New Testament</vt:lpstr>
      <vt:lpstr>Instrumental Music in the Worship of the Church</vt:lpstr>
      <vt:lpstr>Infant Baptisms</vt:lpstr>
      <vt:lpstr>Infant Baptisms</vt:lpstr>
      <vt:lpstr>People Saved by the Sinner’s Prayer</vt:lpstr>
      <vt:lpstr>People Saved by the Sinner’s Prayer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Zeroes of the New Testament</dc:title>
  <dc:creator>John</dc:creator>
  <cp:lastModifiedBy>pepperrd</cp:lastModifiedBy>
  <cp:revision>12</cp:revision>
  <dcterms:created xsi:type="dcterms:W3CDTF">2014-03-09T02:08:20Z</dcterms:created>
  <dcterms:modified xsi:type="dcterms:W3CDTF">2014-03-16T13:12:16Z</dcterms:modified>
</cp:coreProperties>
</file>