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60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82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294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1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38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15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98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216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39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89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39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B391B-9F40-478C-83B1-B5E753F7A6FB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F092-C72A-4067-87DC-FD3488445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00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57350"/>
            <a:ext cx="7162800" cy="1102519"/>
          </a:xfrm>
        </p:spPr>
        <p:txBody>
          <a:bodyPr/>
          <a:lstStyle/>
          <a:p>
            <a:r>
              <a:rPr lang="en-US" dirty="0" smtClean="0"/>
              <a:t>Departing Exhortations…III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2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9550"/>
            <a:ext cx="5715000" cy="857250"/>
          </a:xfrm>
        </p:spPr>
        <p:txBody>
          <a:bodyPr/>
          <a:lstStyle/>
          <a:p>
            <a:r>
              <a:rPr lang="en-US" dirty="0" smtClean="0"/>
              <a:t>False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Working its way in subtly. </a:t>
            </a:r>
          </a:p>
          <a:p>
            <a:r>
              <a:rPr lang="en-US" dirty="0" smtClean="0"/>
              <a:t>The mission of the church.</a:t>
            </a:r>
          </a:p>
          <a:p>
            <a:pPr lvl="1"/>
            <a:r>
              <a:rPr lang="en-US" dirty="0" smtClean="0"/>
              <a:t>The apostles were “fishers,” not feeders of men.</a:t>
            </a:r>
          </a:p>
          <a:p>
            <a:pPr lvl="1"/>
            <a:r>
              <a:rPr lang="en-US" dirty="0" smtClean="0"/>
              <a:t>Food, coats, etc. were not the way NT Christians brought people to Christ. </a:t>
            </a:r>
          </a:p>
          <a:p>
            <a:pPr lvl="1"/>
            <a:r>
              <a:rPr lang="en-US" dirty="0" smtClean="0"/>
              <a:t>Matt. 25:31-46 not the only judgment passage. </a:t>
            </a:r>
            <a:endParaRPr lang="en-US" dirty="0"/>
          </a:p>
          <a:p>
            <a:pPr lvl="2"/>
            <a:r>
              <a:rPr lang="en-US" dirty="0" smtClean="0"/>
              <a:t>Who is under consideration there? 25:40; Heb. 13:1-3</a:t>
            </a:r>
          </a:p>
        </p:txBody>
      </p:sp>
    </p:spTree>
    <p:extLst>
      <p:ext uri="{BB962C8B-B14F-4D97-AF65-F5344CB8AC3E}">
        <p14:creationId xmlns:p14="http://schemas.microsoft.com/office/powerpoint/2010/main" xmlns="" val="418886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9550"/>
            <a:ext cx="6248400" cy="857250"/>
          </a:xfrm>
        </p:spPr>
        <p:txBody>
          <a:bodyPr/>
          <a:lstStyle/>
          <a:p>
            <a:r>
              <a:rPr lang="en-US" dirty="0" smtClean="0"/>
              <a:t>Instrumental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emphasis on authority and the desire to fit in have decreased opposition. </a:t>
            </a:r>
          </a:p>
          <a:p>
            <a:r>
              <a:rPr lang="en-US" dirty="0" smtClean="0"/>
              <a:t>Many are praising its use “outside the assemblies.”</a:t>
            </a:r>
          </a:p>
          <a:p>
            <a:r>
              <a:rPr lang="en-US" dirty="0" smtClean="0"/>
              <a:t>The NT hasn’t changed. Eph. 5:19; Col. 3:16</a:t>
            </a:r>
          </a:p>
          <a:p>
            <a:r>
              <a:rPr lang="en-US" dirty="0" smtClean="0"/>
              <a:t>Don’t waver. 2 Tim. 3:16-17; Rev. 22:18-19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92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9550"/>
            <a:ext cx="5334000" cy="85725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2971799"/>
          </a:xfrm>
        </p:spPr>
        <p:txBody>
          <a:bodyPr/>
          <a:lstStyle/>
          <a:p>
            <a:r>
              <a:rPr lang="en-US" dirty="0" smtClean="0"/>
              <a:t>Leaving is not easy, but good leadership and the many here with a commitment to Scripture make it easier.</a:t>
            </a:r>
          </a:p>
          <a:p>
            <a:r>
              <a:rPr lang="en-US" dirty="0" smtClean="0"/>
              <a:t>Jude 1:3-4</a:t>
            </a:r>
          </a:p>
          <a:p>
            <a:r>
              <a:rPr lang="en-US" dirty="0" smtClean="0"/>
              <a:t>Have you obeyed the truth? If not,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9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09550"/>
            <a:ext cx="3962400" cy="85725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2362200"/>
          </a:xfrm>
        </p:spPr>
        <p:txBody>
          <a:bodyPr/>
          <a:lstStyle/>
          <a:p>
            <a:r>
              <a:rPr lang="en-US" dirty="0" smtClean="0"/>
              <a:t>Do only those things authorized by God.</a:t>
            </a:r>
          </a:p>
          <a:p>
            <a:r>
              <a:rPr lang="en-US" dirty="0" smtClean="0"/>
              <a:t>Authority: both that which God demands and that which He permits, but may not require.</a:t>
            </a:r>
          </a:p>
          <a:p>
            <a:r>
              <a:rPr lang="en-US" dirty="0" smtClean="0"/>
              <a:t>Matt. 7:21; 2 Tim. 3:16-17; 2 John 1:9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3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8077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Desire to Blend In: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“name calling” and “distinctive preaching.”</a:t>
            </a:r>
          </a:p>
          <a:p>
            <a:r>
              <a:rPr lang="en-US" dirty="0" smtClean="0"/>
              <a:t>Frequently quoting denominational sources.</a:t>
            </a:r>
          </a:p>
          <a:p>
            <a:r>
              <a:rPr lang="en-US" dirty="0" smtClean="0"/>
              <a:t>Using “language of Ashdod.”</a:t>
            </a:r>
          </a:p>
          <a:p>
            <a:r>
              <a:rPr lang="en-US" dirty="0" smtClean="0"/>
              <a:t>Attendance at denominational “rock shows.”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78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Desire to Blend In: Biblical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86868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Shine your light. Matt. 5:14-16</a:t>
            </a:r>
          </a:p>
          <a:p>
            <a:r>
              <a:rPr lang="en-US" dirty="0" smtClean="0"/>
              <a:t>Try not to give offence. Rom. 12:18; 1 Cor. 9:19-23; 10:31-33</a:t>
            </a:r>
          </a:p>
          <a:p>
            <a:r>
              <a:rPr lang="en-US" dirty="0" smtClean="0"/>
              <a:t>But we are to be different. Heb. 11:13-16; 1 Pet. 2:11-12</a:t>
            </a:r>
          </a:p>
          <a:p>
            <a:r>
              <a:rPr lang="en-US" dirty="0"/>
              <a:t>F</a:t>
            </a:r>
            <a:r>
              <a:rPr lang="en-US" dirty="0" smtClean="0"/>
              <a:t>ollowing the example of Jesus, Paul, et 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11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Desire to Blend In: Biblical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86868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Shine your light. Matt. 5:14-16</a:t>
            </a:r>
          </a:p>
          <a:p>
            <a:r>
              <a:rPr lang="en-US" dirty="0" smtClean="0"/>
              <a:t>Try not to give offence. Rom. 12:18</a:t>
            </a:r>
          </a:p>
          <a:p>
            <a:r>
              <a:rPr lang="en-US" dirty="0" smtClean="0"/>
              <a:t>But we are to be different. Heb. 11:13-16</a:t>
            </a:r>
          </a:p>
          <a:p>
            <a:r>
              <a:rPr lang="en-US" dirty="0"/>
              <a:t>F</a:t>
            </a:r>
            <a:r>
              <a:rPr lang="en-US" dirty="0" smtClean="0"/>
              <a:t>ollowing the example of Jesus, Paul, et al?</a:t>
            </a:r>
          </a:p>
          <a:p>
            <a:r>
              <a:rPr lang="en-US" dirty="0" smtClean="0"/>
              <a:t>Do what we should and we find ourselves like the apostles in 1 Cor. </a:t>
            </a:r>
            <a:r>
              <a:rPr lang="en-US" dirty="0" smtClean="0"/>
              <a:t>4:9-13.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545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Desire to Blend In: Biblical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86868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We are to be different. Heb. 11:13-16</a:t>
            </a:r>
          </a:p>
          <a:p>
            <a:r>
              <a:rPr lang="en-US" dirty="0"/>
              <a:t>F</a:t>
            </a:r>
            <a:r>
              <a:rPr lang="en-US" dirty="0" smtClean="0"/>
              <a:t>ollowing the example of Jesus, Paul, et al?</a:t>
            </a:r>
          </a:p>
          <a:p>
            <a:r>
              <a:rPr lang="en-US" dirty="0" smtClean="0"/>
              <a:t>Do what we should and we find ourselves like the apostles in 1 Cor. </a:t>
            </a:r>
            <a:r>
              <a:rPr lang="en-US" dirty="0" smtClean="0"/>
              <a:t>4:9-13.</a:t>
            </a:r>
            <a:endParaRPr lang="en-US" dirty="0" smtClean="0"/>
          </a:p>
          <a:p>
            <a:r>
              <a:rPr lang="en-US" dirty="0" smtClean="0"/>
              <a:t>Are we seeking to serve Christ or please men? Gal. 1:10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244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9550"/>
            <a:ext cx="5715000" cy="857250"/>
          </a:xfrm>
        </p:spPr>
        <p:txBody>
          <a:bodyPr/>
          <a:lstStyle/>
          <a:p>
            <a:r>
              <a:rPr lang="en-US" dirty="0" smtClean="0"/>
              <a:t>False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its way in subtly. </a:t>
            </a:r>
          </a:p>
          <a:p>
            <a:r>
              <a:rPr lang="en-US" dirty="0" smtClean="0"/>
              <a:t>“It is finished.” John 19:28-30</a:t>
            </a:r>
          </a:p>
          <a:p>
            <a:pPr lvl="1"/>
            <a:r>
              <a:rPr lang="en-US" dirty="0" smtClean="0"/>
              <a:t>Jesus had more to do. Rom. 1:4; Heb. 9:11-12, 23-24</a:t>
            </a:r>
          </a:p>
          <a:p>
            <a:pPr lvl="1"/>
            <a:r>
              <a:rPr lang="en-US" dirty="0" smtClean="0"/>
              <a:t>The risen Christ said…Matt. 28:18-20; Mark 16:15-16; Matt. 7:21.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16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9550"/>
            <a:ext cx="5715000" cy="857250"/>
          </a:xfrm>
        </p:spPr>
        <p:txBody>
          <a:bodyPr/>
          <a:lstStyle/>
          <a:p>
            <a:r>
              <a:rPr lang="en-US" dirty="0" smtClean="0"/>
              <a:t>False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its way in subtly. </a:t>
            </a:r>
          </a:p>
          <a:p>
            <a:r>
              <a:rPr lang="en-US" dirty="0" smtClean="0"/>
              <a:t>Why explain Eph. 2:8-9?</a:t>
            </a:r>
          </a:p>
          <a:p>
            <a:pPr lvl="1"/>
            <a:r>
              <a:rPr lang="en-US" dirty="0" smtClean="0"/>
              <a:t>Because many have forgotten that grace teaches. Titus 2:11-12</a:t>
            </a:r>
          </a:p>
          <a:p>
            <a:pPr lvl="1"/>
            <a:r>
              <a:rPr lang="en-US" dirty="0" smtClean="0"/>
              <a:t>The same author said…Acts 22:16.</a:t>
            </a:r>
          </a:p>
        </p:txBody>
      </p:sp>
    </p:spTree>
    <p:extLst>
      <p:ext uri="{BB962C8B-B14F-4D97-AF65-F5344CB8AC3E}">
        <p14:creationId xmlns:p14="http://schemas.microsoft.com/office/powerpoint/2010/main" xmlns="" val="4894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9550"/>
            <a:ext cx="5715000" cy="857250"/>
          </a:xfrm>
        </p:spPr>
        <p:txBody>
          <a:bodyPr/>
          <a:lstStyle/>
          <a:p>
            <a:r>
              <a:rPr lang="en-US" dirty="0" smtClean="0"/>
              <a:t>False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Working its way in subtly. </a:t>
            </a:r>
          </a:p>
          <a:p>
            <a:r>
              <a:rPr lang="en-US" dirty="0" smtClean="0"/>
              <a:t>The mission of the church.</a:t>
            </a:r>
          </a:p>
          <a:p>
            <a:pPr lvl="1"/>
            <a:r>
              <a:rPr lang="en-US" dirty="0" smtClean="0"/>
              <a:t>We are to do good to others (Gal. 6:10; Eph. 4:28), but the apostles were “fishers of men,” not feeders of men.</a:t>
            </a:r>
          </a:p>
          <a:p>
            <a:pPr lvl="1"/>
            <a:r>
              <a:rPr lang="en-US" dirty="0" smtClean="0"/>
              <a:t>Food, coats, etc. were not the way NT Christians brought people to Christ. </a:t>
            </a:r>
          </a:p>
        </p:txBody>
      </p:sp>
    </p:spTree>
    <p:extLst>
      <p:ext uri="{BB962C8B-B14F-4D97-AF65-F5344CB8AC3E}">
        <p14:creationId xmlns:p14="http://schemas.microsoft.com/office/powerpoint/2010/main" xmlns="" val="415852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535</Words>
  <Application>Microsoft Office PowerPoint</Application>
  <PresentationFormat>On-screen Show (16:9)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Departing Exhortations…III</vt:lpstr>
      <vt:lpstr>Review</vt:lpstr>
      <vt:lpstr>The Desire to Blend In: Manifestations</vt:lpstr>
      <vt:lpstr>The Desire to Blend In: Biblical Evaluation</vt:lpstr>
      <vt:lpstr>The Desire to Blend In: Biblical Evaluation</vt:lpstr>
      <vt:lpstr>The Desire to Blend In: Biblical Evaluation</vt:lpstr>
      <vt:lpstr>False Teaching</vt:lpstr>
      <vt:lpstr>False Teaching</vt:lpstr>
      <vt:lpstr>False Teaching</vt:lpstr>
      <vt:lpstr>False Teaching</vt:lpstr>
      <vt:lpstr>Instrumental Music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Departing Exhortations…I</dc:title>
  <dc:creator>John</dc:creator>
  <cp:lastModifiedBy>pepperrd</cp:lastModifiedBy>
  <cp:revision>6</cp:revision>
  <dcterms:created xsi:type="dcterms:W3CDTF">2014-03-30T01:18:27Z</dcterms:created>
  <dcterms:modified xsi:type="dcterms:W3CDTF">2014-03-30T13:34:02Z</dcterms:modified>
</cp:coreProperties>
</file>