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8F302D-AECD-49F2-9B4B-310672E2C4F4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BDE7C5-73D9-4978-83DC-6535EDED6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Departing Exhortations…IV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46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1550"/>
            <a:ext cx="8534400" cy="3733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17:20-21; Acts 2:42, 46-47; 1 Cor. 1:10; Gal. 5:14-15; Eph. 4:1-3; Phil. 2:1-4; Col. 3:12-15; 1 Pet. 1:22-23; 3:8-9; 4:8; 1 John 4:7-11</a:t>
            </a:r>
          </a:p>
          <a:p>
            <a:r>
              <a:rPr lang="en-US" dirty="0" smtClean="0"/>
              <a:t>A common faith. Eph. 4:4-6; 1 Cor. 1:11-13</a:t>
            </a:r>
          </a:p>
          <a:p>
            <a:r>
              <a:rPr lang="en-US" dirty="0" smtClean="0"/>
              <a:t>All are important. 1 Cor. 12:14-27</a:t>
            </a:r>
          </a:p>
          <a:p>
            <a:r>
              <a:rPr lang="en-US" dirty="0" smtClean="0"/>
              <a:t>Good leadership. 1 Tim. 3; Titus 1</a:t>
            </a:r>
          </a:p>
          <a:p>
            <a:r>
              <a:rPr lang="en-US" dirty="0" smtClean="0"/>
              <a:t>Commanded to do so. 1 John 3:10; Eph. 4:31-32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United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82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95800"/>
          </a:xfrm>
        </p:spPr>
        <p:txBody>
          <a:bodyPr/>
          <a:lstStyle/>
          <a:p>
            <a:r>
              <a:rPr lang="en-US" dirty="0" smtClean="0"/>
              <a:t>What do the following have in common?</a:t>
            </a:r>
          </a:p>
          <a:p>
            <a:pPr lvl="1"/>
            <a:r>
              <a:rPr lang="en-US" dirty="0" smtClean="0"/>
              <a:t>ABS, HEIRS, FC, </a:t>
            </a:r>
            <a:r>
              <a:rPr lang="en-US" i="1" dirty="0" smtClean="0"/>
              <a:t>Truth Magazine</a:t>
            </a:r>
            <a:r>
              <a:rPr lang="en-US" dirty="0" smtClean="0"/>
              <a:t>, RYC, FC Camp, and GEMS?</a:t>
            </a:r>
          </a:p>
          <a:p>
            <a:pPr lvl="1"/>
            <a:r>
              <a:rPr lang="en-US" dirty="0" smtClean="0"/>
              <a:t>Organizations established and maintained by Christians.</a:t>
            </a:r>
          </a:p>
          <a:p>
            <a:r>
              <a:rPr lang="en-US" dirty="0" smtClean="0"/>
              <a:t>What is the local church?</a:t>
            </a:r>
          </a:p>
          <a:p>
            <a:pPr lvl="1"/>
            <a:r>
              <a:rPr lang="en-US" dirty="0" smtClean="0"/>
              <a:t>An organized group of Christians that is God’s plan for His people.</a:t>
            </a:r>
          </a:p>
          <a:p>
            <a:pPr lvl="1"/>
            <a:r>
              <a:rPr lang="en-US" dirty="0" smtClean="0"/>
              <a:t>Acts 2:42; 11:19-26; 14:21-23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2321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84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more united in these organizations (or in our opposition to them) than we are in the local church?</a:t>
            </a:r>
          </a:p>
          <a:p>
            <a:r>
              <a:rPr lang="en-US" dirty="0" smtClean="0"/>
              <a:t>Don’t forget which one is from God.</a:t>
            </a:r>
          </a:p>
          <a:p>
            <a:r>
              <a:rPr lang="en-US" dirty="0" smtClean="0"/>
              <a:t>Should our familial ties be stronger in God’s organization or man’s?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Our Greater 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87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wants you to be saved (2 Pet. 3:9) and so do I.</a:t>
            </a:r>
          </a:p>
          <a:p>
            <a:r>
              <a:rPr lang="en-US" dirty="0" smtClean="0"/>
              <a:t>If you are not, why don’t you change that now?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42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223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Departing Exhortations…IV</vt:lpstr>
      <vt:lpstr>Be United</vt:lpstr>
      <vt:lpstr>Slide 3</vt:lpstr>
      <vt:lpstr>Where Are Our Greater Ties?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Departing Exhortations…IV</dc:title>
  <dc:creator>John</dc:creator>
  <cp:lastModifiedBy>pepperrd</cp:lastModifiedBy>
  <cp:revision>4</cp:revision>
  <dcterms:created xsi:type="dcterms:W3CDTF">2014-03-30T01:51:20Z</dcterms:created>
  <dcterms:modified xsi:type="dcterms:W3CDTF">2014-03-30T13:31:54Z</dcterms:modified>
</cp:coreProperties>
</file>