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7" r:id="rId2"/>
    <p:sldId id="288" r:id="rId3"/>
    <p:sldId id="289" r:id="rId4"/>
    <p:sldId id="290" r:id="rId5"/>
    <p:sldId id="291" r:id="rId6"/>
    <p:sldId id="280" r:id="rId7"/>
    <p:sldId id="283" r:id="rId8"/>
    <p:sldId id="284" r:id="rId9"/>
    <p:sldId id="285" r:id="rId10"/>
    <p:sldId id="286" r:id="rId11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795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8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8254CF-4F68-41CA-81E4-3A0D1D211C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52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5BCB0F-C3EF-49B7-8413-0D135DD384A0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314450"/>
            <a:ext cx="5486400" cy="628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057400"/>
            <a:ext cx="5486400" cy="3429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9F33CF-B7EB-4DEA-80AB-698E30ACBE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11E6C-F2AF-4BE0-99B1-37E12A9DBB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571500"/>
            <a:ext cx="1370012" cy="3714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1613" y="571500"/>
            <a:ext cx="3962400" cy="3714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8BFAA-D1A7-4DC7-844C-95909F7645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1613" y="571500"/>
            <a:ext cx="5484812" cy="95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42950"/>
            <a:ext cx="7620000" cy="35433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89DC3-A950-4162-A3FD-72F5CC20D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8" presetClass="entr" presetSubtype="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AE2A7-C89D-4492-8725-C375005F1D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1613" y="1371600"/>
            <a:ext cx="2665412" cy="291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371600"/>
            <a:ext cx="2667000" cy="291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A9BB0-0D0A-46CA-8975-D1AD85CCB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61D1C-4D8C-42AD-AE72-B6A808593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9E263-7BA6-4D49-824C-FE97E3EF85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F5A90-9EF8-467C-A773-7531289C3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7727D-2A04-40F7-AE9B-DAE93EBB77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C89CA-BE08-46F9-9D9A-D2103F7A6D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571500"/>
            <a:ext cx="54848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371600"/>
            <a:ext cx="5484812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4414838"/>
            <a:ext cx="1752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414838"/>
            <a:ext cx="2895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4414838"/>
            <a:ext cx="1752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0B7A7BBC-91FA-4E31-BBD4-491194A738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REVIEW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2038350"/>
            <a:ext cx="4495800" cy="1524000"/>
          </a:xfrm>
        </p:spPr>
        <p:txBody>
          <a:bodyPr/>
          <a:lstStyle/>
          <a:p>
            <a:pPr algn="ctr"/>
            <a:r>
              <a:rPr lang="en-US" sz="2400" dirty="0" smtClean="0"/>
              <a:t>Chapter 1:10-17; </a:t>
            </a:r>
          </a:p>
          <a:p>
            <a:pPr algn="ctr"/>
            <a:r>
              <a:rPr lang="en-US" sz="2400" dirty="0" smtClean="0"/>
              <a:t>Condemnation of Division and Appeal for 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0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620000" cy="3543300"/>
          </a:xfrm>
        </p:spPr>
        <p:txBody>
          <a:bodyPr/>
          <a:lstStyle/>
          <a:p>
            <a:pPr lvl="0"/>
            <a:r>
              <a:rPr lang="en-US" dirty="0"/>
              <a:t>“He who glories (boasts), let him glory in the </a:t>
            </a:r>
            <a:r>
              <a:rPr lang="en-US" dirty="0" smtClean="0">
                <a:solidFill>
                  <a:srgbClr val="CC00CC"/>
                </a:solidFill>
              </a:rPr>
              <a:t>LORD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three expressions did Paul use to describe the unity he wanted?</a:t>
            </a:r>
          </a:p>
          <a:p>
            <a:pPr lvl="1"/>
            <a:r>
              <a:rPr lang="en-US" dirty="0" smtClean="0"/>
              <a:t>Speak the same things</a:t>
            </a:r>
          </a:p>
          <a:p>
            <a:pPr lvl="1"/>
            <a:r>
              <a:rPr lang="en-US" dirty="0" smtClean="0"/>
              <a:t>No divisions</a:t>
            </a:r>
          </a:p>
          <a:p>
            <a:pPr lvl="1"/>
            <a:r>
              <a:rPr lang="en-US" dirty="0" smtClean="0"/>
              <a:t>Perfectly joined together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4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can keep us from Unity?</a:t>
            </a:r>
          </a:p>
          <a:p>
            <a:pPr lvl="1"/>
            <a:r>
              <a:rPr lang="en-US" dirty="0" smtClean="0"/>
              <a:t>Different Doctrines, another gospel.</a:t>
            </a:r>
          </a:p>
          <a:p>
            <a:pPr lvl="1"/>
            <a:r>
              <a:rPr lang="en-US" dirty="0" smtClean="0"/>
              <a:t>Pride, lack of humility.</a:t>
            </a:r>
          </a:p>
          <a:p>
            <a:pPr lvl="1"/>
            <a:r>
              <a:rPr lang="en-US" dirty="0" smtClean="0"/>
              <a:t>Lack of brotherly love.</a:t>
            </a:r>
          </a:p>
        </p:txBody>
      </p:sp>
    </p:spTree>
    <p:extLst>
      <p:ext uri="{BB962C8B-B14F-4D97-AF65-F5344CB8AC3E}">
        <p14:creationId xmlns:p14="http://schemas.microsoft.com/office/powerpoint/2010/main" val="254067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was Paul glad that he had not baptized many of them?</a:t>
            </a:r>
          </a:p>
          <a:p>
            <a:pPr lvl="1"/>
            <a:r>
              <a:rPr lang="en-US" dirty="0"/>
              <a:t>He didn’t want them saying he had baptized in his name</a:t>
            </a:r>
            <a:r>
              <a:rPr lang="en-US" dirty="0" smtClean="0"/>
              <a:t>.  He didn’t want to contribute to them following men instead of Christ.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27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047750"/>
            <a:ext cx="5484812" cy="990600"/>
          </a:xfrm>
        </p:spPr>
        <p:txBody>
          <a:bodyPr/>
          <a:lstStyle/>
          <a:p>
            <a:r>
              <a:rPr lang="en-US" dirty="0" smtClean="0"/>
              <a:t>I Corinthians 1:18 – 2:16</a:t>
            </a:r>
            <a:br>
              <a:rPr lang="en-US" dirty="0" smtClean="0"/>
            </a:br>
            <a:r>
              <a:rPr lang="en-US" dirty="0" smtClean="0"/>
              <a:t>The True Wisdom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4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14. To whom is the message of the cross (preaching, word) foolishness?</a:t>
            </a:r>
          </a:p>
          <a:p>
            <a:pPr lvl="1"/>
            <a:r>
              <a:rPr lang="en-US" dirty="0" smtClean="0"/>
              <a:t>Those who are perishing.</a:t>
            </a:r>
          </a:p>
          <a:p>
            <a:r>
              <a:rPr lang="en-US" dirty="0" smtClean="0"/>
              <a:t>15. What kind of sign did the Jews seek?</a:t>
            </a:r>
          </a:p>
          <a:p>
            <a:pPr lvl="1"/>
            <a:r>
              <a:rPr lang="en-US" dirty="0" smtClean="0"/>
              <a:t>Physical evidence, which they rejected.</a:t>
            </a:r>
          </a:p>
          <a:p>
            <a:r>
              <a:rPr lang="en-US" dirty="0" smtClean="0"/>
              <a:t>16. What kind of wisdom did the Gentiles seek?</a:t>
            </a:r>
          </a:p>
          <a:p>
            <a:pPr lvl="1"/>
            <a:r>
              <a:rPr lang="en-US" dirty="0" smtClean="0"/>
              <a:t>Earthly philosophy to challenge their thinking, but Christ convicted them of sin.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31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Corinthians were told to remember that not many _______________ according to the flesh, not many _______________, not many ______________, are called.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88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Corinthians were told to remember that not many </a:t>
            </a:r>
            <a:r>
              <a:rPr lang="en-US" dirty="0" smtClean="0">
                <a:solidFill>
                  <a:srgbClr val="CC00CC"/>
                </a:solidFill>
              </a:rPr>
              <a:t>WISE</a:t>
            </a:r>
            <a:r>
              <a:rPr lang="en-US" dirty="0" smtClean="0"/>
              <a:t> </a:t>
            </a:r>
            <a:r>
              <a:rPr lang="en-US" dirty="0"/>
              <a:t>according to the flesh, not many </a:t>
            </a:r>
            <a:r>
              <a:rPr lang="en-US" dirty="0" smtClean="0">
                <a:solidFill>
                  <a:srgbClr val="CC00CC"/>
                </a:solidFill>
              </a:rPr>
              <a:t>MIGHTY</a:t>
            </a:r>
            <a:r>
              <a:rPr lang="en-US" dirty="0" smtClean="0"/>
              <a:t>, </a:t>
            </a:r>
            <a:r>
              <a:rPr lang="en-US" dirty="0"/>
              <a:t>not many </a:t>
            </a:r>
            <a:r>
              <a:rPr lang="en-US" dirty="0" smtClean="0">
                <a:solidFill>
                  <a:srgbClr val="CC00CC"/>
                </a:solidFill>
              </a:rPr>
              <a:t>NOBLE</a:t>
            </a:r>
            <a:r>
              <a:rPr lang="en-US" dirty="0" smtClean="0"/>
              <a:t>, </a:t>
            </a:r>
            <a:r>
              <a:rPr lang="en-US" dirty="0"/>
              <a:t>are called.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1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620000" cy="3543300"/>
          </a:xfrm>
        </p:spPr>
        <p:txBody>
          <a:bodyPr/>
          <a:lstStyle/>
          <a:p>
            <a:pPr lvl="0"/>
            <a:r>
              <a:rPr lang="en-US" dirty="0"/>
              <a:t>“He who glories (boasts), let him glory in the _____________________.”</a:t>
            </a:r>
          </a:p>
        </p:txBody>
      </p:sp>
    </p:spTree>
    <p:extLst>
      <p:ext uri="{BB962C8B-B14F-4D97-AF65-F5344CB8AC3E}">
        <p14:creationId xmlns:p14="http://schemas.microsoft.com/office/powerpoint/2010/main" val="137791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</TotalTime>
  <Words>243</Words>
  <Application>Microsoft Office PowerPoint</Application>
  <PresentationFormat>On-screen Show (16:9)</PresentationFormat>
  <Paragraphs>25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REVIEW </vt:lpstr>
      <vt:lpstr>PowerPoint Presentation</vt:lpstr>
      <vt:lpstr>PowerPoint Presentation</vt:lpstr>
      <vt:lpstr>PowerPoint Presentation</vt:lpstr>
      <vt:lpstr>I Corinthians 1:18 – 2:16 The True Wisdom of God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</dc:title>
  <dc:creator>pepperrd</dc:creator>
  <cp:lastModifiedBy>Lenoard</cp:lastModifiedBy>
  <cp:revision>48</cp:revision>
  <dcterms:created xsi:type="dcterms:W3CDTF">2004-11-15T23:10:58Z</dcterms:created>
  <dcterms:modified xsi:type="dcterms:W3CDTF">2014-04-16T23:28:39Z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TC011594391033</vt:lpwstr>
  </property>
</Properties>
</file>