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6" r:id="rId1"/>
  </p:sldMasterIdLst>
  <p:notesMasterIdLst>
    <p:notesMasterId r:id="rId98"/>
  </p:notesMasterIdLst>
  <p:sldIdLst>
    <p:sldId id="257" r:id="rId2"/>
    <p:sldId id="256" r:id="rId3"/>
    <p:sldId id="259" r:id="rId4"/>
    <p:sldId id="261" r:id="rId5"/>
    <p:sldId id="260"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4"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1" r:id="rId42"/>
    <p:sldId id="300"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332" r:id="rId74"/>
    <p:sldId id="333" r:id="rId75"/>
    <p:sldId id="334" r:id="rId76"/>
    <p:sldId id="335" r:id="rId77"/>
    <p:sldId id="336" r:id="rId78"/>
    <p:sldId id="337" r:id="rId79"/>
    <p:sldId id="338" r:id="rId80"/>
    <p:sldId id="339" r:id="rId81"/>
    <p:sldId id="340" r:id="rId82"/>
    <p:sldId id="341" r:id="rId83"/>
    <p:sldId id="342" r:id="rId84"/>
    <p:sldId id="343" r:id="rId85"/>
    <p:sldId id="344" r:id="rId86"/>
    <p:sldId id="345" r:id="rId87"/>
    <p:sldId id="346" r:id="rId88"/>
    <p:sldId id="347" r:id="rId89"/>
    <p:sldId id="348" r:id="rId90"/>
    <p:sldId id="351" r:id="rId91"/>
    <p:sldId id="350" r:id="rId92"/>
    <p:sldId id="352" r:id="rId93"/>
    <p:sldId id="353" r:id="rId94"/>
    <p:sldId id="354" r:id="rId95"/>
    <p:sldId id="355" r:id="rId96"/>
    <p:sldId id="356" r:id="rId9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232F"/>
    <a:srgbClr val="04161E"/>
    <a:srgbClr val="0D3E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76" autoAdjust="0"/>
    <p:restoredTop sz="94641" autoAdjust="0"/>
  </p:normalViewPr>
  <p:slideViewPr>
    <p:cSldViewPr snapToGrid="0">
      <p:cViewPr varScale="1">
        <p:scale>
          <a:sx n="107" d="100"/>
          <a:sy n="107" d="100"/>
        </p:scale>
        <p:origin x="114"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77F4E7-478F-41E7-A469-5099BC29C839}" type="datetimeFigureOut">
              <a:rPr lang="en-US" smtClean="0"/>
              <a:t>4/5/2014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56CCAA-D1CB-45CF-977B-BE032E0BE892}" type="slidenum">
              <a:rPr lang="en-US" smtClean="0"/>
              <a:t>‹#›</a:t>
            </a:fld>
            <a:endParaRPr lang="en-US"/>
          </a:p>
        </p:txBody>
      </p:sp>
    </p:spTree>
    <p:extLst>
      <p:ext uri="{BB962C8B-B14F-4D97-AF65-F5344CB8AC3E}">
        <p14:creationId xmlns:p14="http://schemas.microsoft.com/office/powerpoint/2010/main" val="4032792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 old Southern Antebellum home: you’ve never met the builder. You never will meet</a:t>
            </a:r>
            <a:r>
              <a:rPr lang="en-US" baseline="0" dirty="0" smtClean="0"/>
              <a:t> him b/c he is long dead. There is no photographic evidence of him. Yet you still are certain that he existed because houses do not build themselves.</a:t>
            </a:r>
            <a:endParaRPr lang="en-US" dirty="0"/>
          </a:p>
        </p:txBody>
      </p:sp>
      <p:sp>
        <p:nvSpPr>
          <p:cNvPr id="4" name="Slide Number Placeholder 3"/>
          <p:cNvSpPr>
            <a:spLocks noGrp="1"/>
          </p:cNvSpPr>
          <p:nvPr>
            <p:ph type="sldNum" sz="quarter" idx="10"/>
          </p:nvPr>
        </p:nvSpPr>
        <p:spPr/>
        <p:txBody>
          <a:bodyPr/>
          <a:lstStyle/>
          <a:p>
            <a:fld id="{FB56CCAA-D1CB-45CF-977B-BE032E0BE892}" type="slidenum">
              <a:rPr lang="en-US" smtClean="0"/>
              <a:t>5</a:t>
            </a:fld>
            <a:endParaRPr lang="en-US"/>
          </a:p>
        </p:txBody>
      </p:sp>
    </p:spTree>
    <p:extLst>
      <p:ext uri="{BB962C8B-B14F-4D97-AF65-F5344CB8AC3E}">
        <p14:creationId xmlns:p14="http://schemas.microsoft.com/office/powerpoint/2010/main" val="7972435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44</a:t>
            </a:fld>
            <a:endParaRPr lang="en-US"/>
          </a:p>
        </p:txBody>
      </p:sp>
    </p:spTree>
    <p:extLst>
      <p:ext uri="{BB962C8B-B14F-4D97-AF65-F5344CB8AC3E}">
        <p14:creationId xmlns:p14="http://schemas.microsoft.com/office/powerpoint/2010/main" val="2577471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45</a:t>
            </a:fld>
            <a:endParaRPr lang="en-US"/>
          </a:p>
        </p:txBody>
      </p:sp>
    </p:spTree>
    <p:extLst>
      <p:ext uri="{BB962C8B-B14F-4D97-AF65-F5344CB8AC3E}">
        <p14:creationId xmlns:p14="http://schemas.microsoft.com/office/powerpoint/2010/main" val="2862626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does it mean to be “in Him”?</a:t>
            </a:r>
            <a:endParaRPr lang="en-US" dirty="0"/>
          </a:p>
        </p:txBody>
      </p:sp>
      <p:sp>
        <p:nvSpPr>
          <p:cNvPr id="4" name="Slide Number Placeholder 3"/>
          <p:cNvSpPr>
            <a:spLocks noGrp="1"/>
          </p:cNvSpPr>
          <p:nvPr>
            <p:ph type="sldNum" sz="quarter" idx="10"/>
          </p:nvPr>
        </p:nvSpPr>
        <p:spPr/>
        <p:txBody>
          <a:bodyPr/>
          <a:lstStyle/>
          <a:p>
            <a:fld id="{FB56CCAA-D1CB-45CF-977B-BE032E0BE892}" type="slidenum">
              <a:rPr lang="en-US" smtClean="0"/>
              <a:t>47</a:t>
            </a:fld>
            <a:endParaRPr lang="en-US"/>
          </a:p>
        </p:txBody>
      </p:sp>
    </p:spTree>
    <p:extLst>
      <p:ext uri="{BB962C8B-B14F-4D97-AF65-F5344CB8AC3E}">
        <p14:creationId xmlns:p14="http://schemas.microsoft.com/office/powerpoint/2010/main" val="3493187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48</a:t>
            </a:fld>
            <a:endParaRPr lang="en-US"/>
          </a:p>
        </p:txBody>
      </p:sp>
    </p:spTree>
    <p:extLst>
      <p:ext uri="{BB962C8B-B14F-4D97-AF65-F5344CB8AC3E}">
        <p14:creationId xmlns:p14="http://schemas.microsoft.com/office/powerpoint/2010/main" val="812356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Calvinist doctrine teaches that a man must not only hear the gospel to</a:t>
            </a:r>
            <a:r>
              <a:rPr lang="en-US" baseline="0" dirty="0" smtClean="0"/>
              <a:t> develop faith, but he must also benefit from the direct operation of the Holy Spirit to change his nature and enlighten his mind. Otherwise, he is still the base, depraved man he always was. By that line of reasoning, the gospel is not </a:t>
            </a:r>
            <a:r>
              <a:rPr lang="en-US" b="1" baseline="0" dirty="0" smtClean="0"/>
              <a:t>the</a:t>
            </a:r>
            <a:r>
              <a:rPr lang="en-US" b="0" baseline="0" dirty="0" smtClean="0"/>
              <a:t> power of God to save, but </a:t>
            </a:r>
            <a:r>
              <a:rPr lang="en-US" b="1" baseline="0" dirty="0" smtClean="0"/>
              <a:t>a</a:t>
            </a:r>
            <a:r>
              <a:rPr lang="en-US" b="0" baseline="0" dirty="0" smtClean="0"/>
              <a:t> power of God to save. Scripture says otherwise.</a:t>
            </a:r>
            <a:endParaRPr lang="en-US" b="0"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50</a:t>
            </a:fld>
            <a:endParaRPr lang="en-US"/>
          </a:p>
        </p:txBody>
      </p:sp>
    </p:spTree>
    <p:extLst>
      <p:ext uri="{BB962C8B-B14F-4D97-AF65-F5344CB8AC3E}">
        <p14:creationId xmlns:p14="http://schemas.microsoft.com/office/powerpoint/2010/main" val="39869698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52</a:t>
            </a:fld>
            <a:endParaRPr lang="en-US"/>
          </a:p>
        </p:txBody>
      </p:sp>
    </p:spTree>
    <p:extLst>
      <p:ext uri="{BB962C8B-B14F-4D97-AF65-F5344CB8AC3E}">
        <p14:creationId xmlns:p14="http://schemas.microsoft.com/office/powerpoint/2010/main" val="22786682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 a Christian’s Sins Damn His Soul?”—t</a:t>
            </a:r>
            <a:r>
              <a:rPr lang="en-US" dirty="0" smtClean="0"/>
              <a:t>ract</a:t>
            </a:r>
            <a:r>
              <a:rPr lang="en-US" baseline="0" dirty="0" smtClean="0"/>
              <a:t> by the late </a:t>
            </a:r>
            <a:r>
              <a:rPr lang="en-US" dirty="0" smtClean="0"/>
              <a:t>Sam Morris, </a:t>
            </a:r>
            <a:r>
              <a:rPr lang="en-US" baseline="0" dirty="0" smtClean="0"/>
              <a:t>Pastor of First Baptist Church in </a:t>
            </a:r>
            <a:r>
              <a:rPr lang="en-US" baseline="0" dirty="0" smtClean="0"/>
              <a:t>Stamford, TX</a:t>
            </a:r>
            <a:endParaRPr lang="en-US" dirty="0" smtClean="0"/>
          </a:p>
          <a:p>
            <a:endParaRPr lang="en-US" dirty="0"/>
          </a:p>
        </p:txBody>
      </p:sp>
      <p:sp>
        <p:nvSpPr>
          <p:cNvPr id="4" name="Slide Number Placeholder 3"/>
          <p:cNvSpPr>
            <a:spLocks noGrp="1"/>
          </p:cNvSpPr>
          <p:nvPr>
            <p:ph type="sldNum" sz="quarter" idx="10"/>
          </p:nvPr>
        </p:nvSpPr>
        <p:spPr/>
        <p:txBody>
          <a:bodyPr/>
          <a:lstStyle/>
          <a:p>
            <a:fld id="{FB56CCAA-D1CB-45CF-977B-BE032E0BE892}" type="slidenum">
              <a:rPr lang="en-US" smtClean="0"/>
              <a:t>53</a:t>
            </a:fld>
            <a:endParaRPr lang="en-US"/>
          </a:p>
        </p:txBody>
      </p:sp>
    </p:spTree>
    <p:extLst>
      <p:ext uri="{BB962C8B-B14F-4D97-AF65-F5344CB8AC3E}">
        <p14:creationId xmlns:p14="http://schemas.microsoft.com/office/powerpoint/2010/main" val="8109232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55</a:t>
            </a:fld>
            <a:endParaRPr lang="en-US"/>
          </a:p>
        </p:txBody>
      </p:sp>
    </p:spTree>
    <p:extLst>
      <p:ext uri="{BB962C8B-B14F-4D97-AF65-F5344CB8AC3E}">
        <p14:creationId xmlns:p14="http://schemas.microsoft.com/office/powerpoint/2010/main" val="32919213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Greg </a:t>
            </a:r>
            <a:r>
              <a:rPr lang="en-US" dirty="0" err="1" smtClean="0"/>
              <a:t>Gwin</a:t>
            </a:r>
            <a:r>
              <a:rPr lang="en-US" dirty="0" smtClean="0"/>
              <a:t> asked the Unitarian Universalist preacher, “Must one believe in the resurrection of Jesus Christ to go to heaven?” She responded</a:t>
            </a:r>
            <a:r>
              <a:rPr lang="en-US" baseline="0" dirty="0" smtClean="0"/>
              <a:t>, “It is not necessary for one to believe in Jesus at all to go to heaven.”</a:t>
            </a: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58</a:t>
            </a:fld>
            <a:endParaRPr lang="en-US"/>
          </a:p>
        </p:txBody>
      </p:sp>
    </p:spTree>
    <p:extLst>
      <p:ext uri="{BB962C8B-B14F-4D97-AF65-F5344CB8AC3E}">
        <p14:creationId xmlns:p14="http://schemas.microsoft.com/office/powerpoint/2010/main" val="3160649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Greg </a:t>
            </a:r>
            <a:r>
              <a:rPr lang="en-US" dirty="0" err="1" smtClean="0"/>
              <a:t>Gwin</a:t>
            </a:r>
            <a:r>
              <a:rPr lang="en-US" dirty="0" smtClean="0"/>
              <a:t> asked the Unitarian Universalist preacher, “Must one believe in the resurrection of Jesus Christ to go to heaven?” She responded</a:t>
            </a:r>
            <a:r>
              <a:rPr lang="en-US" baseline="0" dirty="0" smtClean="0"/>
              <a:t>, “It is not necessary for one to believe in Jesus at all to go </a:t>
            </a:r>
            <a:r>
              <a:rPr lang="en-US" baseline="0" smtClean="0"/>
              <a:t>to heaven.”</a:t>
            </a: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59</a:t>
            </a:fld>
            <a:endParaRPr lang="en-US"/>
          </a:p>
        </p:txBody>
      </p:sp>
    </p:spTree>
    <p:extLst>
      <p:ext uri="{BB962C8B-B14F-4D97-AF65-F5344CB8AC3E}">
        <p14:creationId xmlns:p14="http://schemas.microsoft.com/office/powerpoint/2010/main" val="1500270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the apostles had cooked</a:t>
            </a:r>
            <a:r>
              <a:rPr lang="en-US" baseline="0" dirty="0" smtClean="0"/>
              <a:t> up this scheme to make money, garner fame, or to wield power, it severely backfired. One can imagine that about the time Herod executed James (Acts 12), the apostles would have started singing like canaries. But they didn’t. Their unwavering faithfulness for decades is proof that they were witnesses to the resurrected Christ!</a:t>
            </a: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26</a:t>
            </a:fld>
            <a:endParaRPr lang="en-US"/>
          </a:p>
        </p:txBody>
      </p:sp>
    </p:spTree>
    <p:extLst>
      <p:ext uri="{BB962C8B-B14F-4D97-AF65-F5344CB8AC3E}">
        <p14:creationId xmlns:p14="http://schemas.microsoft.com/office/powerpoint/2010/main" val="10297581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Greg </a:t>
            </a:r>
            <a:r>
              <a:rPr lang="en-US" dirty="0" err="1" smtClean="0"/>
              <a:t>Gwin</a:t>
            </a:r>
            <a:r>
              <a:rPr lang="en-US" dirty="0" smtClean="0"/>
              <a:t> asked the Unitarian Universalist preacher, “Must one believe in the resurrection of Jesus Christ to go to heaven?” She responded</a:t>
            </a:r>
            <a:r>
              <a:rPr lang="en-US" baseline="0" dirty="0" smtClean="0"/>
              <a:t>, “It is not necessary for one to believe in Jesus at all to go </a:t>
            </a:r>
            <a:r>
              <a:rPr lang="en-US" baseline="0" smtClean="0"/>
              <a:t>to heaven.”</a:t>
            </a: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61</a:t>
            </a:fld>
            <a:endParaRPr lang="en-US"/>
          </a:p>
        </p:txBody>
      </p:sp>
    </p:spTree>
    <p:extLst>
      <p:ext uri="{BB962C8B-B14F-4D97-AF65-F5344CB8AC3E}">
        <p14:creationId xmlns:p14="http://schemas.microsoft.com/office/powerpoint/2010/main" val="12277686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63</a:t>
            </a:fld>
            <a:endParaRPr lang="en-US"/>
          </a:p>
        </p:txBody>
      </p:sp>
    </p:spTree>
    <p:extLst>
      <p:ext uri="{BB962C8B-B14F-4D97-AF65-F5344CB8AC3E}">
        <p14:creationId xmlns:p14="http://schemas.microsoft.com/office/powerpoint/2010/main" val="4387266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66</a:t>
            </a:fld>
            <a:endParaRPr lang="en-US"/>
          </a:p>
        </p:txBody>
      </p:sp>
    </p:spTree>
    <p:extLst>
      <p:ext uri="{BB962C8B-B14F-4D97-AF65-F5344CB8AC3E}">
        <p14:creationId xmlns:p14="http://schemas.microsoft.com/office/powerpoint/2010/main" val="23926123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68</a:t>
            </a:fld>
            <a:endParaRPr lang="en-US"/>
          </a:p>
        </p:txBody>
      </p:sp>
    </p:spTree>
    <p:extLst>
      <p:ext uri="{BB962C8B-B14F-4D97-AF65-F5344CB8AC3E}">
        <p14:creationId xmlns:p14="http://schemas.microsoft.com/office/powerpoint/2010/main" val="26815482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kind of Christian are you?”</a:t>
            </a:r>
            <a:r>
              <a:rPr lang="en-US" baseline="0" dirty="0" smtClean="0"/>
              <a:t> “Are y’all the ones that handle snakes?” “Are y’all the ones that think you’re the only ones going to heaven?” “Are y’all the ones that baptize babies?” “Are y’all the ones without a piano?” “Are y’all the ones who pray to Mary?” “Are y’all the ones with the ‘magic underwear’?”</a:t>
            </a: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73</a:t>
            </a:fld>
            <a:endParaRPr lang="en-US"/>
          </a:p>
        </p:txBody>
      </p:sp>
    </p:spTree>
    <p:extLst>
      <p:ext uri="{BB962C8B-B14F-4D97-AF65-F5344CB8AC3E}">
        <p14:creationId xmlns:p14="http://schemas.microsoft.com/office/powerpoint/2010/main" val="40292101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Jehovah’s Witnesses believe</a:t>
            </a:r>
            <a:r>
              <a:rPr lang="en-US" baseline="0" dirty="0" smtClean="0"/>
              <a:t> in annihilation: the soul is destroyed; it does not exist in a state of eternal suffering and punishment.</a:t>
            </a: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76</a:t>
            </a:fld>
            <a:endParaRPr lang="en-US"/>
          </a:p>
        </p:txBody>
      </p:sp>
    </p:spTree>
    <p:extLst>
      <p:ext uri="{BB962C8B-B14F-4D97-AF65-F5344CB8AC3E}">
        <p14:creationId xmlns:p14="http://schemas.microsoft.com/office/powerpoint/2010/main" val="34144857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80</a:t>
            </a:fld>
            <a:endParaRPr lang="en-US"/>
          </a:p>
        </p:txBody>
      </p:sp>
    </p:spTree>
    <p:extLst>
      <p:ext uri="{BB962C8B-B14F-4D97-AF65-F5344CB8AC3E}">
        <p14:creationId xmlns:p14="http://schemas.microsoft.com/office/powerpoint/2010/main" val="31307764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82</a:t>
            </a:fld>
            <a:endParaRPr lang="en-US"/>
          </a:p>
        </p:txBody>
      </p:sp>
    </p:spTree>
    <p:extLst>
      <p:ext uri="{BB962C8B-B14F-4D97-AF65-F5344CB8AC3E}">
        <p14:creationId xmlns:p14="http://schemas.microsoft.com/office/powerpoint/2010/main" val="1795433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If the Deist accepts any</a:t>
            </a:r>
            <a:r>
              <a:rPr lang="en-US" baseline="0" dirty="0" smtClean="0"/>
              <a:t> part of the Bible as Scripture, he must accept the resurrection!</a:t>
            </a: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28</a:t>
            </a:fld>
            <a:endParaRPr lang="en-US"/>
          </a:p>
        </p:txBody>
      </p:sp>
    </p:spTree>
    <p:extLst>
      <p:ext uri="{BB962C8B-B14F-4D97-AF65-F5344CB8AC3E}">
        <p14:creationId xmlns:p14="http://schemas.microsoft.com/office/powerpoint/2010/main" val="980667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30</a:t>
            </a:fld>
            <a:endParaRPr lang="en-US"/>
          </a:p>
        </p:txBody>
      </p:sp>
    </p:spTree>
    <p:extLst>
      <p:ext uri="{BB962C8B-B14F-4D97-AF65-F5344CB8AC3E}">
        <p14:creationId xmlns:p14="http://schemas.microsoft.com/office/powerpoint/2010/main" val="1438559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32</a:t>
            </a:fld>
            <a:endParaRPr lang="en-US"/>
          </a:p>
        </p:txBody>
      </p:sp>
    </p:spTree>
    <p:extLst>
      <p:ext uri="{BB962C8B-B14F-4D97-AF65-F5344CB8AC3E}">
        <p14:creationId xmlns:p14="http://schemas.microsoft.com/office/powerpoint/2010/main" val="1304727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35</a:t>
            </a:fld>
            <a:endParaRPr lang="en-US"/>
          </a:p>
        </p:txBody>
      </p:sp>
    </p:spTree>
    <p:extLst>
      <p:ext uri="{BB962C8B-B14F-4D97-AF65-F5344CB8AC3E}">
        <p14:creationId xmlns:p14="http://schemas.microsoft.com/office/powerpoint/2010/main" val="3237673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37</a:t>
            </a:fld>
            <a:endParaRPr lang="en-US"/>
          </a:p>
        </p:txBody>
      </p:sp>
    </p:spTree>
    <p:extLst>
      <p:ext uri="{BB962C8B-B14F-4D97-AF65-F5344CB8AC3E}">
        <p14:creationId xmlns:p14="http://schemas.microsoft.com/office/powerpoint/2010/main" val="3267770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39</a:t>
            </a:fld>
            <a:endParaRPr lang="en-US"/>
          </a:p>
        </p:txBody>
      </p:sp>
    </p:spTree>
    <p:extLst>
      <p:ext uri="{BB962C8B-B14F-4D97-AF65-F5344CB8AC3E}">
        <p14:creationId xmlns:p14="http://schemas.microsoft.com/office/powerpoint/2010/main" val="325847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FB56CCAA-D1CB-45CF-977B-BE032E0BE892}" type="slidenum">
              <a:rPr lang="en-US" smtClean="0"/>
              <a:t>41</a:t>
            </a:fld>
            <a:endParaRPr lang="en-US"/>
          </a:p>
        </p:txBody>
      </p:sp>
    </p:spTree>
    <p:extLst>
      <p:ext uri="{BB962C8B-B14F-4D97-AF65-F5344CB8AC3E}">
        <p14:creationId xmlns:p14="http://schemas.microsoft.com/office/powerpoint/2010/main" val="1730136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E544F73-1789-457B-87C6-7704E25C5EE6}" type="datetimeFigureOut">
              <a:rPr lang="en-US" smtClean="0"/>
              <a:t>4/5/2014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78FA0A-29E6-40E4-85F4-DBE5B6093F8D}" type="slidenum">
              <a:rPr lang="en-US" smtClean="0"/>
              <a:t>‹#›</a:t>
            </a:fld>
            <a:endParaRPr lang="en-US"/>
          </a:p>
        </p:txBody>
      </p:sp>
    </p:spTree>
    <p:extLst>
      <p:ext uri="{BB962C8B-B14F-4D97-AF65-F5344CB8AC3E}">
        <p14:creationId xmlns:p14="http://schemas.microsoft.com/office/powerpoint/2010/main" val="2993841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44F73-1789-457B-87C6-7704E25C5EE6}"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8FA0A-29E6-40E4-85F4-DBE5B6093F8D}" type="slidenum">
              <a:rPr lang="en-US" smtClean="0"/>
              <a:t>‹#›</a:t>
            </a:fld>
            <a:endParaRPr lang="en-US"/>
          </a:p>
        </p:txBody>
      </p:sp>
    </p:spTree>
    <p:extLst>
      <p:ext uri="{BB962C8B-B14F-4D97-AF65-F5344CB8AC3E}">
        <p14:creationId xmlns:p14="http://schemas.microsoft.com/office/powerpoint/2010/main" val="1606782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44F73-1789-457B-87C6-7704E25C5EE6}"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8FA0A-29E6-40E4-85F4-DBE5B6093F8D}" type="slidenum">
              <a:rPr lang="en-US" smtClean="0"/>
              <a:t>‹#›</a:t>
            </a:fld>
            <a:endParaRPr lang="en-US"/>
          </a:p>
        </p:txBody>
      </p:sp>
    </p:spTree>
    <p:extLst>
      <p:ext uri="{BB962C8B-B14F-4D97-AF65-F5344CB8AC3E}">
        <p14:creationId xmlns:p14="http://schemas.microsoft.com/office/powerpoint/2010/main" val="3248073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44F73-1789-457B-87C6-7704E25C5EE6}"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8FA0A-29E6-40E4-85F4-DBE5B6093F8D}" type="slidenum">
              <a:rPr lang="en-US" smtClean="0"/>
              <a:t>‹#›</a:t>
            </a:fld>
            <a:endParaRPr lang="en-US"/>
          </a:p>
        </p:txBody>
      </p:sp>
    </p:spTree>
    <p:extLst>
      <p:ext uri="{BB962C8B-B14F-4D97-AF65-F5344CB8AC3E}">
        <p14:creationId xmlns:p14="http://schemas.microsoft.com/office/powerpoint/2010/main" val="4265502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446242"/>
            <a:ext cx="8752299" cy="548968"/>
          </a:xfrm>
        </p:spPr>
        <p:txBody>
          <a:bodyPr anchor="t">
            <a:normAutofit/>
          </a:bodyPr>
          <a:lstStyle>
            <a:lvl1pPr marL="0" indent="0">
              <a:buNone/>
              <a:defRPr sz="28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44F73-1789-457B-87C6-7704E25C5EE6}"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8FA0A-29E6-40E4-85F4-DBE5B6093F8D}" type="slidenum">
              <a:rPr lang="en-US" smtClean="0"/>
              <a:t>‹#›</a:t>
            </a:fld>
            <a:endParaRPr lang="en-US"/>
          </a:p>
        </p:txBody>
      </p:sp>
      <p:sp>
        <p:nvSpPr>
          <p:cNvPr id="9" name="TextBox 8"/>
          <p:cNvSpPr txBox="1"/>
          <p:nvPr/>
        </p:nvSpPr>
        <p:spPr>
          <a:xfrm>
            <a:off x="922785" y="661315"/>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581252" y="2895605"/>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7260365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44F73-1789-457B-87C6-7704E25C5EE6}"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8FA0A-29E6-40E4-85F4-DBE5B6093F8D}" type="slidenum">
              <a:rPr lang="en-US" smtClean="0"/>
              <a:t>‹#›</a:t>
            </a:fld>
            <a:endParaRPr lang="en-US"/>
          </a:p>
        </p:txBody>
      </p:sp>
    </p:spTree>
    <p:extLst>
      <p:ext uri="{BB962C8B-B14F-4D97-AF65-F5344CB8AC3E}">
        <p14:creationId xmlns:p14="http://schemas.microsoft.com/office/powerpoint/2010/main" val="2144615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E544F73-1789-457B-87C6-7704E25C5EE6}" type="datetimeFigureOut">
              <a:rPr lang="en-US" smtClean="0"/>
              <a:t>4/5/2014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78FA0A-29E6-40E4-85F4-DBE5B6093F8D}" type="slidenum">
              <a:rPr lang="en-US" smtClean="0"/>
              <a:t>‹#›</a:t>
            </a:fld>
            <a:endParaRPr lang="en-US"/>
          </a:p>
        </p:txBody>
      </p:sp>
    </p:spTree>
    <p:extLst>
      <p:ext uri="{BB962C8B-B14F-4D97-AF65-F5344CB8AC3E}">
        <p14:creationId xmlns:p14="http://schemas.microsoft.com/office/powerpoint/2010/main" val="3048387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E544F73-1789-457B-87C6-7704E25C5EE6}" type="datetimeFigureOut">
              <a:rPr lang="en-US" smtClean="0"/>
              <a:t>4/5/2014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78FA0A-29E6-40E4-85F4-DBE5B6093F8D}" type="slidenum">
              <a:rPr lang="en-US" smtClean="0"/>
              <a:t>‹#›</a:t>
            </a:fld>
            <a:endParaRPr lang="en-US"/>
          </a:p>
        </p:txBody>
      </p:sp>
    </p:spTree>
    <p:extLst>
      <p:ext uri="{BB962C8B-B14F-4D97-AF65-F5344CB8AC3E}">
        <p14:creationId xmlns:p14="http://schemas.microsoft.com/office/powerpoint/2010/main" val="217789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544F73-1789-457B-87C6-7704E25C5EE6}"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8FA0A-29E6-40E4-85F4-DBE5B6093F8D}" type="slidenum">
              <a:rPr lang="en-US" smtClean="0"/>
              <a:t>‹#›</a:t>
            </a:fld>
            <a:endParaRPr lang="en-US"/>
          </a:p>
        </p:txBody>
      </p:sp>
    </p:spTree>
    <p:extLst>
      <p:ext uri="{BB962C8B-B14F-4D97-AF65-F5344CB8AC3E}">
        <p14:creationId xmlns:p14="http://schemas.microsoft.com/office/powerpoint/2010/main" val="27069239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544F73-1789-457B-87C6-7704E25C5EE6}"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8FA0A-29E6-40E4-85F4-DBE5B6093F8D}" type="slidenum">
              <a:rPr lang="en-US" smtClean="0"/>
              <a:t>‹#›</a:t>
            </a:fld>
            <a:endParaRPr lang="en-US"/>
          </a:p>
        </p:txBody>
      </p:sp>
    </p:spTree>
    <p:extLst>
      <p:ext uri="{BB962C8B-B14F-4D97-AF65-F5344CB8AC3E}">
        <p14:creationId xmlns:p14="http://schemas.microsoft.com/office/powerpoint/2010/main" val="3816878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Alternat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694375"/>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209799" y="5351493"/>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E544F73-1789-457B-87C6-7704E25C5EE6}" type="datetimeFigureOut">
              <a:rPr lang="en-US" smtClean="0"/>
              <a:t>4/5/2014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78FA0A-29E6-40E4-85F4-DBE5B6093F8D}" type="slidenum">
              <a:rPr lang="en-US" smtClean="0"/>
              <a:t>‹#›</a:t>
            </a:fld>
            <a:endParaRPr lang="en-US"/>
          </a:p>
        </p:txBody>
      </p:sp>
    </p:spTree>
    <p:extLst>
      <p:ext uri="{BB962C8B-B14F-4D97-AF65-F5344CB8AC3E}">
        <p14:creationId xmlns:p14="http://schemas.microsoft.com/office/powerpoint/2010/main" val="3517718563"/>
      </p:ext>
    </p:extLst>
  </p:cSld>
  <p:clrMapOvr>
    <a:masterClrMapping/>
  </p:clrMapOvr>
  <p:extLst>
    <p:ext uri="{DCECCB84-F9BA-43D5-87BE-67443E8EF086}">
      <p15:sldGuideLst xmlns:p15="http://schemas.microsoft.com/office/powerpoint/2012/main">
        <p15:guide id="1" orient="horz" pos="2326"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E544F73-1789-457B-87C6-7704E25C5EE6}"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8FA0A-29E6-40E4-85F4-DBE5B6093F8D}" type="slidenum">
              <a:rPr lang="en-US" smtClean="0"/>
              <a:t>‹#›</a:t>
            </a:fld>
            <a:endParaRPr lang="en-US"/>
          </a:p>
        </p:txBody>
      </p:sp>
    </p:spTree>
    <p:extLst>
      <p:ext uri="{BB962C8B-B14F-4D97-AF65-F5344CB8AC3E}">
        <p14:creationId xmlns:p14="http://schemas.microsoft.com/office/powerpoint/2010/main" val="105555636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544F73-1789-457B-87C6-7704E25C5EE6}" type="datetimeFigureOut">
              <a:rPr lang="en-US" smtClean="0"/>
              <a:t>4/5/2014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8FA0A-29E6-40E4-85F4-DBE5B6093F8D}" type="slidenum">
              <a:rPr lang="en-US" smtClean="0"/>
              <a:t>‹#›</a:t>
            </a:fld>
            <a:endParaRPr lang="en-US"/>
          </a:p>
        </p:txBody>
      </p:sp>
    </p:spTree>
    <p:extLst>
      <p:ext uri="{BB962C8B-B14F-4D97-AF65-F5344CB8AC3E}">
        <p14:creationId xmlns:p14="http://schemas.microsoft.com/office/powerpoint/2010/main" val="1016744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544F73-1789-457B-87C6-7704E25C5EE6}"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8FA0A-29E6-40E4-85F4-DBE5B6093F8D}" type="slidenum">
              <a:rPr lang="en-US" smtClean="0"/>
              <a:t>‹#›</a:t>
            </a:fld>
            <a:endParaRPr lang="en-US"/>
          </a:p>
        </p:txBody>
      </p:sp>
    </p:spTree>
    <p:extLst>
      <p:ext uri="{BB962C8B-B14F-4D97-AF65-F5344CB8AC3E}">
        <p14:creationId xmlns:p14="http://schemas.microsoft.com/office/powerpoint/2010/main" val="4037639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544F73-1789-457B-87C6-7704E25C5EE6}" type="datetimeFigureOut">
              <a:rPr lang="en-US" smtClean="0"/>
              <a:t>4/5/2014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78FA0A-29E6-40E4-85F4-DBE5B6093F8D}" type="slidenum">
              <a:rPr lang="en-US" smtClean="0"/>
              <a:t>‹#›</a:t>
            </a:fld>
            <a:endParaRPr lang="en-US"/>
          </a:p>
        </p:txBody>
      </p:sp>
    </p:spTree>
    <p:extLst>
      <p:ext uri="{BB962C8B-B14F-4D97-AF65-F5344CB8AC3E}">
        <p14:creationId xmlns:p14="http://schemas.microsoft.com/office/powerpoint/2010/main" val="1353369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544F73-1789-457B-87C6-7704E25C5EE6}" type="datetimeFigureOut">
              <a:rPr lang="en-US" smtClean="0"/>
              <a:t>4/5/2014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78FA0A-29E6-40E4-85F4-DBE5B6093F8D}" type="slidenum">
              <a:rPr lang="en-US" smtClean="0"/>
              <a:t>‹#›</a:t>
            </a:fld>
            <a:endParaRPr lang="en-US"/>
          </a:p>
        </p:txBody>
      </p:sp>
    </p:spTree>
    <p:extLst>
      <p:ext uri="{BB962C8B-B14F-4D97-AF65-F5344CB8AC3E}">
        <p14:creationId xmlns:p14="http://schemas.microsoft.com/office/powerpoint/2010/main" val="689083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544F73-1789-457B-87C6-7704E25C5EE6}" type="datetimeFigureOut">
              <a:rPr lang="en-US" smtClean="0"/>
              <a:t>4/5/2014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78FA0A-29E6-40E4-85F4-DBE5B6093F8D}" type="slidenum">
              <a:rPr lang="en-US" smtClean="0"/>
              <a:t>‹#›</a:t>
            </a:fld>
            <a:endParaRPr lang="en-US"/>
          </a:p>
        </p:txBody>
      </p:sp>
    </p:spTree>
    <p:extLst>
      <p:ext uri="{BB962C8B-B14F-4D97-AF65-F5344CB8AC3E}">
        <p14:creationId xmlns:p14="http://schemas.microsoft.com/office/powerpoint/2010/main" val="2851014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544F73-1789-457B-87C6-7704E25C5EE6}" type="datetimeFigureOut">
              <a:rPr lang="en-US" smtClean="0"/>
              <a:t>4/5/2014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8FA0A-29E6-40E4-85F4-DBE5B6093F8D}" type="slidenum">
              <a:rPr lang="en-US" smtClean="0"/>
              <a:t>‹#›</a:t>
            </a:fld>
            <a:endParaRPr lang="en-US"/>
          </a:p>
        </p:txBody>
      </p:sp>
    </p:spTree>
    <p:extLst>
      <p:ext uri="{BB962C8B-B14F-4D97-AF65-F5344CB8AC3E}">
        <p14:creationId xmlns:p14="http://schemas.microsoft.com/office/powerpoint/2010/main" val="959573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D3E53"/>
            </a:gs>
            <a:gs pos="100000">
              <a:srgbClr val="04161E"/>
            </a:gs>
          </a:gsLst>
          <a:lin ang="162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8E544F73-1789-457B-87C6-7704E25C5EE6}" type="datetimeFigureOut">
              <a:rPr lang="en-US" smtClean="0"/>
              <a:t>4/5/2014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E878FA0A-29E6-40E4-85F4-DBE5B6093F8D}" type="slidenum">
              <a:rPr lang="en-US" smtClean="0"/>
              <a:t>‹#›</a:t>
            </a:fld>
            <a:endParaRPr lang="en-US"/>
          </a:p>
        </p:txBody>
      </p:sp>
    </p:spTree>
    <p:extLst>
      <p:ext uri="{BB962C8B-B14F-4D97-AF65-F5344CB8AC3E}">
        <p14:creationId xmlns:p14="http://schemas.microsoft.com/office/powerpoint/2010/main" val="2072126804"/>
      </p:ext>
    </p:extLst>
  </p:cSld>
  <p:clrMap bg1="dk1" tx1="lt1" bg2="dk2" tx2="lt2" accent1="accent1" accent2="accent2" accent3="accent3" accent4="accent4" accent5="accent5" accent6="accent6" hlink="hlink" folHlink="folHlink"/>
  <p:sldLayoutIdLst>
    <p:sldLayoutId id="2147484187" r:id="rId1"/>
    <p:sldLayoutId id="2147484204" r:id="rId2"/>
    <p:sldLayoutId id="2147484188" r:id="rId3"/>
    <p:sldLayoutId id="2147484189" r:id="rId4"/>
    <p:sldLayoutId id="2147484190" r:id="rId5"/>
    <p:sldLayoutId id="2147484191" r:id="rId6"/>
    <p:sldLayoutId id="2147484192" r:id="rId7"/>
    <p:sldLayoutId id="2147484193" r:id="rId8"/>
    <p:sldLayoutId id="2147484194" r:id="rId9"/>
    <p:sldLayoutId id="2147484195" r:id="rId10"/>
    <p:sldLayoutId id="2147484196" r:id="rId11"/>
    <p:sldLayoutId id="2147484197" r:id="rId12"/>
    <p:sldLayoutId id="2147484198" r:id="rId13"/>
    <p:sldLayoutId id="2147484199" r:id="rId14"/>
    <p:sldLayoutId id="2147484200" r:id="rId15"/>
    <p:sldLayoutId id="2147484201" r:id="rId16"/>
    <p:sldLayoutId id="2147484202" r:id="rId17"/>
    <p:sldLayoutId id="2147484203" r:id="rId18"/>
  </p:sldLayoutIdLst>
  <p:timing>
    <p:tnLst>
      <p:par>
        <p:cTn id="1" dur="indefinite" restart="never" nodeType="tmRoot"/>
      </p:par>
    </p:tnLst>
  </p:timing>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pPr marL="444500" indent="-444500">
              <a:buSzPct val="75000"/>
              <a:buFontTx/>
              <a:buChar char="•"/>
            </a:pPr>
            <a:r>
              <a:rPr lang="en-US" altLang="en-US" dirty="0" smtClean="0"/>
              <a:t>Friend reading </a:t>
            </a:r>
            <a:r>
              <a:rPr lang="en-US" altLang="en-US" i="1" dirty="0"/>
              <a:t>How to Build a </a:t>
            </a:r>
            <a:r>
              <a:rPr lang="en-US" altLang="en-US" i="1" dirty="0" err="1"/>
              <a:t>Megachurch</a:t>
            </a:r>
            <a:endParaRPr lang="en-US" altLang="en-US" dirty="0"/>
          </a:p>
          <a:p>
            <a:pPr marL="444500" indent="-444500">
              <a:buSzPct val="75000"/>
              <a:buFontTx/>
              <a:buChar char="•"/>
            </a:pPr>
            <a:r>
              <a:rPr lang="en-US" altLang="en-US" dirty="0"/>
              <a:t>Quoting Osteen and </a:t>
            </a:r>
            <a:r>
              <a:rPr lang="en-US" altLang="en-US" dirty="0" err="1"/>
              <a:t>Lucado</a:t>
            </a:r>
            <a:endParaRPr lang="en-US" altLang="en-US" dirty="0"/>
          </a:p>
          <a:p>
            <a:pPr marL="444500" indent="-444500">
              <a:buSzPct val="75000"/>
              <a:buFontTx/>
              <a:buChar char="•"/>
            </a:pPr>
            <a:r>
              <a:rPr lang="en-US" altLang="en-US" dirty="0" smtClean="0"/>
              <a:t>Just preach </a:t>
            </a:r>
            <a:r>
              <a:rPr lang="en-US" altLang="en-US" i="1" dirty="0" smtClean="0"/>
              <a:t>the gospel</a:t>
            </a:r>
          </a:p>
          <a:p>
            <a:pPr marL="444500" indent="-444500">
              <a:buSzPct val="75000"/>
              <a:buFontTx/>
              <a:buChar char="•"/>
            </a:pPr>
            <a:r>
              <a:rPr lang="en-US" altLang="en-US" dirty="0" smtClean="0"/>
              <a:t>Leave </a:t>
            </a:r>
            <a:r>
              <a:rPr lang="en-US" altLang="en-US" i="1" dirty="0"/>
              <a:t>distinctive</a:t>
            </a:r>
            <a:r>
              <a:rPr lang="en-US" altLang="en-US" dirty="0"/>
              <a:t> preaching for Sunday afternoon</a:t>
            </a:r>
          </a:p>
          <a:p>
            <a:pPr marL="444500" indent="-444500">
              <a:buSzPct val="75000"/>
              <a:buFontTx/>
              <a:buChar char="•"/>
            </a:pPr>
            <a:r>
              <a:rPr lang="en-US" altLang="en-US" dirty="0"/>
              <a:t>Draw the masses, not offend them</a:t>
            </a:r>
          </a:p>
          <a:p>
            <a:pPr marL="444500" indent="-444500">
              <a:buSzPct val="75000"/>
              <a:buFontTx/>
              <a:buChar char="•"/>
            </a:pPr>
            <a:r>
              <a:rPr lang="en-US" altLang="en-US" dirty="0"/>
              <a:t>Did Jesus do that? Matthew 23</a:t>
            </a:r>
          </a:p>
          <a:p>
            <a:pPr marL="444500" indent="-444500">
              <a:buSzPct val="75000"/>
              <a:buFontTx/>
              <a:buChar char="•"/>
            </a:pPr>
            <a:r>
              <a:rPr lang="en-US" altLang="en-US" dirty="0"/>
              <a:t>A little productive folly </a:t>
            </a:r>
            <a:r>
              <a:rPr lang="en-US" altLang="en-US" dirty="0" smtClean="0"/>
              <a:t>…</a:t>
            </a:r>
            <a:endParaRPr lang="en-US" altLang="en-US" dirty="0"/>
          </a:p>
        </p:txBody>
      </p:sp>
    </p:spTree>
    <p:extLst>
      <p:ext uri="{BB962C8B-B14F-4D97-AF65-F5344CB8AC3E}">
        <p14:creationId xmlns:p14="http://schemas.microsoft.com/office/powerpoint/2010/main" val="7621620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fade">
                                      <p:cBhvr>
                                        <p:cTn id="11" dur="5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fade">
                                      <p:cBhvr>
                                        <p:cTn id="16" dur="500"/>
                                        <p:tgtEl>
                                          <p:spTgt spid="5">
                                            <p:txEl>
                                              <p:pRg st="2" end="2"/>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animEffect transition="in" filter="fade">
                                      <p:cBhvr>
                                        <p:cTn id="24" dur="500"/>
                                        <p:tgtEl>
                                          <p:spTgt spid="5">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Effect transition="in" filter="fade">
                                      <p:cBhvr>
                                        <p:cTn id="29" dur="500"/>
                                        <p:tgtEl>
                                          <p:spTgt spid="5">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5">
                                            <p:txEl>
                                              <p:pRg st="6" end="6"/>
                                            </p:txEl>
                                          </p:spTgt>
                                        </p:tgtEl>
                                        <p:attrNameLst>
                                          <p:attrName>style.visibility</p:attrName>
                                        </p:attrNameLst>
                                      </p:cBhvr>
                                      <p:to>
                                        <p:strVal val="visible"/>
                                      </p:to>
                                    </p:set>
                                    <p:animEffect transition="in" filter="fade">
                                      <p:cBhvr>
                                        <p:cTn id="3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Loved the World</a:t>
            </a:r>
          </a:p>
        </p:txBody>
      </p:sp>
      <p:sp>
        <p:nvSpPr>
          <p:cNvPr id="6" name="Content Placeholder 5"/>
          <p:cNvSpPr>
            <a:spLocks noGrp="1"/>
          </p:cNvSpPr>
          <p:nvPr>
            <p:ph idx="1"/>
          </p:nvPr>
        </p:nvSpPr>
        <p:spPr/>
        <p:txBody>
          <a:bodyPr/>
          <a:lstStyle/>
          <a:p>
            <a:r>
              <a:rPr lang="en-US" dirty="0"/>
              <a:t>Offends the deist</a:t>
            </a:r>
          </a:p>
          <a:p>
            <a:pPr lvl="1"/>
            <a:r>
              <a:rPr lang="en-US" dirty="0"/>
              <a:t>No such thing as sin → No need for a savior</a:t>
            </a:r>
          </a:p>
          <a:p>
            <a:pPr lvl="1"/>
            <a:r>
              <a:rPr lang="en-US" dirty="0"/>
              <a:t>Crucifixion and resurrection: silly myths</a:t>
            </a:r>
          </a:p>
          <a:p>
            <a:pPr lvl="1"/>
            <a:r>
              <a:rPr lang="en-US" dirty="0"/>
              <a:t>Man’s reason is all he needs</a:t>
            </a:r>
          </a:p>
          <a:p>
            <a:r>
              <a:rPr lang="en-US" dirty="0"/>
              <a:t>Common sense not infallible</a:t>
            </a:r>
          </a:p>
          <a:p>
            <a:endParaRPr lang="en-US" dirty="0"/>
          </a:p>
        </p:txBody>
      </p:sp>
    </p:spTree>
    <p:extLst>
      <p:ext uri="{BB962C8B-B14F-4D97-AF65-F5344CB8AC3E}">
        <p14:creationId xmlns:p14="http://schemas.microsoft.com/office/powerpoint/2010/main" val="23193621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500"/>
                                        <p:tgtEl>
                                          <p:spTgt spid="6">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O Lord, I know the way of man is not in </a:t>
            </a:r>
            <a:r>
              <a:rPr lang="en-US" dirty="0" smtClean="0"/>
              <a:t>himself; It </a:t>
            </a:r>
            <a:r>
              <a:rPr lang="en-US" dirty="0"/>
              <a:t>is not in man who walks to direct his own steps</a:t>
            </a:r>
            <a:r>
              <a:rPr lang="en-US" dirty="0" smtClean="0"/>
              <a:t>.</a:t>
            </a:r>
            <a:endParaRPr lang="en-US" dirty="0"/>
          </a:p>
        </p:txBody>
      </p:sp>
      <p:sp>
        <p:nvSpPr>
          <p:cNvPr id="6" name="Text Placeholder 5"/>
          <p:cNvSpPr>
            <a:spLocks noGrp="1"/>
          </p:cNvSpPr>
          <p:nvPr>
            <p:ph type="body" sz="half" idx="13"/>
          </p:nvPr>
        </p:nvSpPr>
        <p:spPr/>
        <p:txBody>
          <a:bodyPr/>
          <a:lstStyle/>
          <a:p>
            <a:r>
              <a:rPr lang="en-US" dirty="0"/>
              <a:t>— Jeremiah </a:t>
            </a:r>
            <a:r>
              <a:rPr lang="en-US" dirty="0"/>
              <a:t>10:23 </a:t>
            </a:r>
            <a:r>
              <a:rPr lang="en-US" dirty="0" smtClean="0"/>
              <a:t>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99674690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There is a way that seems right to a man</a:t>
            </a:r>
            <a:r>
              <a:rPr lang="en-US" dirty="0" smtClean="0"/>
              <a:t>, But </a:t>
            </a:r>
            <a:r>
              <a:rPr lang="en-US" dirty="0"/>
              <a:t>its end is the way of death</a:t>
            </a:r>
            <a:r>
              <a:rPr lang="en-US" dirty="0" smtClean="0"/>
              <a:t>.</a:t>
            </a:r>
            <a:endParaRPr lang="en-US" dirty="0"/>
          </a:p>
        </p:txBody>
      </p:sp>
      <p:sp>
        <p:nvSpPr>
          <p:cNvPr id="3" name="Text Placeholder 2"/>
          <p:cNvSpPr>
            <a:spLocks noGrp="1"/>
          </p:cNvSpPr>
          <p:nvPr>
            <p:ph type="body" sz="half" idx="13"/>
          </p:nvPr>
        </p:nvSpPr>
        <p:spPr/>
        <p:txBody>
          <a:bodyPr/>
          <a:lstStyle/>
          <a:p>
            <a:r>
              <a:rPr lang="en-US" dirty="0"/>
              <a:t>— </a:t>
            </a:r>
            <a:r>
              <a:rPr lang="en-US" dirty="0" smtClean="0"/>
              <a:t>Proverbs </a:t>
            </a:r>
            <a:r>
              <a:rPr lang="en-US" dirty="0"/>
              <a:t>16:25 </a:t>
            </a:r>
            <a:r>
              <a:rPr lang="en-US" dirty="0" smtClean="0"/>
              <a:t>NKJV</a:t>
            </a:r>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51695594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Loved the World</a:t>
            </a:r>
            <a:endParaRPr lang="en-US" dirty="0"/>
          </a:p>
        </p:txBody>
      </p:sp>
      <p:sp>
        <p:nvSpPr>
          <p:cNvPr id="6" name="Content Placeholder 5"/>
          <p:cNvSpPr>
            <a:spLocks noGrp="1"/>
          </p:cNvSpPr>
          <p:nvPr>
            <p:ph idx="1"/>
          </p:nvPr>
        </p:nvSpPr>
        <p:spPr/>
        <p:txBody>
          <a:bodyPr/>
          <a:lstStyle/>
          <a:p>
            <a:r>
              <a:rPr lang="en-US" dirty="0"/>
              <a:t>The concept of sin did not originate with </a:t>
            </a:r>
            <a:r>
              <a:rPr lang="en-US" dirty="0" smtClean="0"/>
              <a:t>man</a:t>
            </a:r>
            <a:endParaRPr lang="en-US" dirty="0"/>
          </a:p>
        </p:txBody>
      </p:sp>
    </p:spTree>
    <p:extLst>
      <p:ext uri="{BB962C8B-B14F-4D97-AF65-F5344CB8AC3E}">
        <p14:creationId xmlns:p14="http://schemas.microsoft.com/office/powerpoint/2010/main" val="24578086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for all have sinned and fall short of the glory of God …</a:t>
            </a:r>
          </a:p>
        </p:txBody>
      </p:sp>
      <p:sp>
        <p:nvSpPr>
          <p:cNvPr id="3" name="Text Placeholder 2"/>
          <p:cNvSpPr>
            <a:spLocks noGrp="1"/>
          </p:cNvSpPr>
          <p:nvPr>
            <p:ph type="body" sz="half" idx="13"/>
          </p:nvPr>
        </p:nvSpPr>
        <p:spPr/>
        <p:txBody>
          <a:bodyPr/>
          <a:lstStyle/>
          <a:p>
            <a:r>
              <a:rPr lang="en-US" dirty="0"/>
              <a:t>— </a:t>
            </a:r>
            <a:r>
              <a:rPr lang="en-US" dirty="0" smtClean="0"/>
              <a:t>Romans 3:23 NKJV</a:t>
            </a:r>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710910284"/>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Loved the World</a:t>
            </a:r>
            <a:endParaRPr lang="en-US" dirty="0"/>
          </a:p>
        </p:txBody>
      </p:sp>
      <p:sp>
        <p:nvSpPr>
          <p:cNvPr id="6" name="Content Placeholder 5"/>
          <p:cNvSpPr>
            <a:spLocks noGrp="1"/>
          </p:cNvSpPr>
          <p:nvPr>
            <p:ph idx="1"/>
          </p:nvPr>
        </p:nvSpPr>
        <p:spPr/>
        <p:txBody>
          <a:bodyPr/>
          <a:lstStyle/>
          <a:p>
            <a:r>
              <a:rPr lang="en-US" dirty="0"/>
              <a:t>The concept of sin did not originate with </a:t>
            </a:r>
            <a:r>
              <a:rPr lang="en-US" dirty="0" smtClean="0"/>
              <a:t>man</a:t>
            </a:r>
          </a:p>
          <a:p>
            <a:r>
              <a:rPr lang="en-US" dirty="0"/>
              <a:t>Not every, single soul has </a:t>
            </a:r>
            <a:r>
              <a:rPr lang="en-US" dirty="0" smtClean="0"/>
              <a:t>sinned</a:t>
            </a:r>
            <a:endParaRPr lang="en-US" dirty="0"/>
          </a:p>
          <a:p>
            <a:pPr lvl="1"/>
            <a:r>
              <a:rPr lang="en-US" dirty="0"/>
              <a:t>Infants are innocent</a:t>
            </a:r>
          </a:p>
          <a:p>
            <a:pPr lvl="1"/>
            <a:r>
              <a:rPr lang="en-US" dirty="0"/>
              <a:t>Stated exception: Jesus </a:t>
            </a:r>
            <a:r>
              <a:rPr lang="en-US" dirty="0" smtClean="0"/>
              <a:t>Christ</a:t>
            </a:r>
            <a:endParaRPr lang="en-US" dirty="0"/>
          </a:p>
        </p:txBody>
      </p:sp>
    </p:spTree>
    <p:extLst>
      <p:ext uri="{BB962C8B-B14F-4D97-AF65-F5344CB8AC3E}">
        <p14:creationId xmlns:p14="http://schemas.microsoft.com/office/powerpoint/2010/main" val="19133214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fade">
                                      <p:cBhvr>
                                        <p:cTn id="11" dur="500"/>
                                        <p:tgtEl>
                                          <p:spTgt spid="6">
                                            <p:txEl>
                                              <p:pRg st="2" end="2"/>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fade">
                                      <p:cBhvr>
                                        <p:cTn id="15"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 Christ </a:t>
            </a:r>
            <a:r>
              <a:rPr lang="en-US" dirty="0"/>
              <a:t>also suffered for us, leaving us an example, that you should follow His steps</a:t>
            </a:r>
            <a:r>
              <a:rPr lang="en-US" dirty="0" smtClean="0"/>
              <a:t>: “</a:t>
            </a:r>
            <a:r>
              <a:rPr lang="en-US" dirty="0"/>
              <a:t>Who committed no sin</a:t>
            </a:r>
            <a:r>
              <a:rPr lang="en-US" dirty="0" smtClean="0"/>
              <a:t>, Nor </a:t>
            </a:r>
            <a:r>
              <a:rPr lang="en-US" dirty="0"/>
              <a:t>was deceit found in His mouth</a:t>
            </a:r>
            <a:r>
              <a:rPr lang="en-US" dirty="0" smtClean="0"/>
              <a:t>”</a:t>
            </a:r>
            <a:endParaRPr lang="en-US" dirty="0"/>
          </a:p>
        </p:txBody>
      </p:sp>
      <p:sp>
        <p:nvSpPr>
          <p:cNvPr id="6" name="Text Placeholder 5"/>
          <p:cNvSpPr>
            <a:spLocks noGrp="1"/>
          </p:cNvSpPr>
          <p:nvPr>
            <p:ph type="body" sz="half" idx="13"/>
          </p:nvPr>
        </p:nvSpPr>
        <p:spPr/>
        <p:txBody>
          <a:bodyPr/>
          <a:lstStyle/>
          <a:p>
            <a:r>
              <a:rPr lang="en-US" dirty="0"/>
              <a:t>— </a:t>
            </a:r>
            <a:r>
              <a:rPr lang="en-US" dirty="0" smtClean="0"/>
              <a:t>I </a:t>
            </a:r>
            <a:r>
              <a:rPr lang="en-US" dirty="0"/>
              <a:t>Peter 2:21, 22 </a:t>
            </a:r>
            <a:r>
              <a:rPr lang="en-US" dirty="0" smtClean="0"/>
              <a:t>NKJV (</a:t>
            </a:r>
            <a:r>
              <a:rPr lang="en-US" dirty="0"/>
              <a:t>quoting Isaiah 53:9)</a:t>
            </a:r>
          </a:p>
          <a:p>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546436439"/>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For we do not have a High Priest who cannot sympathize with our weaknesses, but was in all points tempted as we are, yet without sin</a:t>
            </a:r>
            <a:r>
              <a:rPr lang="en-US" dirty="0" smtClean="0"/>
              <a:t>.</a:t>
            </a:r>
            <a:endParaRPr lang="en-US" dirty="0"/>
          </a:p>
        </p:txBody>
      </p:sp>
      <p:sp>
        <p:nvSpPr>
          <p:cNvPr id="3" name="Text Placeholder 2"/>
          <p:cNvSpPr>
            <a:spLocks noGrp="1"/>
          </p:cNvSpPr>
          <p:nvPr>
            <p:ph type="body" sz="half" idx="13"/>
          </p:nvPr>
        </p:nvSpPr>
        <p:spPr/>
        <p:txBody>
          <a:bodyPr/>
          <a:lstStyle/>
          <a:p>
            <a:r>
              <a:rPr lang="en-US" dirty="0"/>
              <a:t>— </a:t>
            </a:r>
            <a:r>
              <a:rPr lang="en-US" dirty="0" smtClean="0"/>
              <a:t>Hebrews </a:t>
            </a:r>
            <a:r>
              <a:rPr lang="en-US" dirty="0"/>
              <a:t>4:15 </a:t>
            </a:r>
            <a:r>
              <a:rPr lang="en-US" dirty="0" smtClean="0"/>
              <a:t>NKJV</a:t>
            </a:r>
            <a:endParaRPr lang="en-US" dirty="0"/>
          </a:p>
          <a:p>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474078707"/>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Loved the World</a:t>
            </a:r>
            <a:endParaRPr lang="en-US" dirty="0"/>
          </a:p>
        </p:txBody>
      </p:sp>
      <p:sp>
        <p:nvSpPr>
          <p:cNvPr id="6" name="Content Placeholder 5"/>
          <p:cNvSpPr>
            <a:spLocks noGrp="1"/>
          </p:cNvSpPr>
          <p:nvPr>
            <p:ph idx="1"/>
          </p:nvPr>
        </p:nvSpPr>
        <p:spPr/>
        <p:txBody>
          <a:bodyPr/>
          <a:lstStyle/>
          <a:p>
            <a:r>
              <a:rPr lang="en-US" dirty="0"/>
              <a:t>The concept of sin did not originate with man</a:t>
            </a:r>
          </a:p>
          <a:p>
            <a:r>
              <a:rPr lang="en-US" dirty="0"/>
              <a:t>Not every, single soul has </a:t>
            </a:r>
            <a:r>
              <a:rPr lang="en-US" dirty="0" smtClean="0"/>
              <a:t>sinned</a:t>
            </a:r>
            <a:endParaRPr lang="en-US" dirty="0"/>
          </a:p>
          <a:p>
            <a:pPr lvl="1"/>
            <a:r>
              <a:rPr lang="en-US" dirty="0"/>
              <a:t>Infants are innocent</a:t>
            </a:r>
          </a:p>
          <a:p>
            <a:pPr lvl="1"/>
            <a:r>
              <a:rPr lang="en-US" dirty="0"/>
              <a:t>Stated exception: Jesus Christ</a:t>
            </a:r>
          </a:p>
          <a:p>
            <a:r>
              <a:rPr lang="en-US" dirty="0" smtClean="0"/>
              <a:t>But everyone else has</a:t>
            </a:r>
          </a:p>
          <a:p>
            <a:pPr lvl="1"/>
            <a:r>
              <a:rPr lang="en-US" dirty="0" smtClean="0"/>
              <a:t>Romans 1 condemns Gentiles; Romans 2 condemns Jews</a:t>
            </a:r>
            <a:endParaRPr lang="en-US" dirty="0"/>
          </a:p>
          <a:p>
            <a:pPr lvl="1"/>
            <a:r>
              <a:rPr lang="en-US" dirty="0"/>
              <a:t>All men of any nation: transgressed God’s law</a:t>
            </a:r>
          </a:p>
        </p:txBody>
      </p:sp>
    </p:spTree>
    <p:extLst>
      <p:ext uri="{BB962C8B-B14F-4D97-AF65-F5344CB8AC3E}">
        <p14:creationId xmlns:p14="http://schemas.microsoft.com/office/powerpoint/2010/main" val="28331930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animEffect transition="in" filter="fade">
                                      <p:cBhvr>
                                        <p:cTn id="11" dur="500"/>
                                        <p:tgtEl>
                                          <p:spTgt spid="6">
                                            <p:txEl>
                                              <p:pRg st="5" end="5"/>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6" end="6"/>
                                            </p:txEl>
                                          </p:spTgt>
                                        </p:tgtEl>
                                        <p:attrNameLst>
                                          <p:attrName>style.visibility</p:attrName>
                                        </p:attrNameLst>
                                      </p:cBhvr>
                                      <p:to>
                                        <p:strVal val="visible"/>
                                      </p:to>
                                    </p:set>
                                    <p:animEffect transition="in" filter="fade">
                                      <p:cBhvr>
                                        <p:cTn id="15"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Whoever commits sin also commits lawlessness, and sin is lawlessness</a:t>
            </a:r>
            <a:r>
              <a:rPr lang="en-US" dirty="0" smtClean="0"/>
              <a:t>.</a:t>
            </a:r>
            <a:endParaRPr lang="en-US" dirty="0"/>
          </a:p>
        </p:txBody>
      </p:sp>
      <p:sp>
        <p:nvSpPr>
          <p:cNvPr id="6" name="Text Placeholder 5"/>
          <p:cNvSpPr>
            <a:spLocks noGrp="1"/>
          </p:cNvSpPr>
          <p:nvPr>
            <p:ph type="body" sz="half" idx="13"/>
          </p:nvPr>
        </p:nvSpPr>
        <p:spPr/>
        <p:txBody>
          <a:bodyPr/>
          <a:lstStyle/>
          <a:p>
            <a:r>
              <a:rPr lang="en-US" dirty="0"/>
              <a:t>— </a:t>
            </a:r>
            <a:r>
              <a:rPr lang="en-US" dirty="0" smtClean="0"/>
              <a:t>I </a:t>
            </a:r>
            <a:r>
              <a:rPr lang="en-US" dirty="0"/>
              <a:t>John 3:4 </a:t>
            </a:r>
            <a:r>
              <a:rPr lang="en-US" dirty="0" smtClean="0"/>
              <a:t>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55967902"/>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Just Preach the Gospel</a:t>
            </a:r>
            <a:endParaRPr lang="en-US" dirty="0"/>
          </a:p>
        </p:txBody>
      </p:sp>
      <p:sp>
        <p:nvSpPr>
          <p:cNvPr id="5" name="Text Placeholder 4"/>
          <p:cNvSpPr>
            <a:spLocks noGrp="1"/>
          </p:cNvSpPr>
          <p:nvPr>
            <p:ph type="subTitle" idx="1"/>
          </p:nvPr>
        </p:nvSpPr>
        <p:spPr/>
        <p:txBody>
          <a:bodyPr/>
          <a:lstStyle/>
          <a:p>
            <a:r>
              <a:rPr lang="en-US" dirty="0" smtClean="0"/>
              <a:t>… and leave everyone else alone</a:t>
            </a:r>
            <a:endParaRPr lang="en-US" dirty="0"/>
          </a:p>
        </p:txBody>
      </p:sp>
    </p:spTree>
    <p:extLst>
      <p:ext uri="{BB962C8B-B14F-4D97-AF65-F5344CB8AC3E}">
        <p14:creationId xmlns:p14="http://schemas.microsoft.com/office/powerpoint/2010/main" val="3985818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Loved the World</a:t>
            </a:r>
            <a:endParaRPr lang="en-US" dirty="0"/>
          </a:p>
        </p:txBody>
      </p:sp>
      <p:sp>
        <p:nvSpPr>
          <p:cNvPr id="6" name="Content Placeholder 5"/>
          <p:cNvSpPr>
            <a:spLocks noGrp="1"/>
          </p:cNvSpPr>
          <p:nvPr>
            <p:ph idx="1"/>
          </p:nvPr>
        </p:nvSpPr>
        <p:spPr/>
        <p:txBody>
          <a:bodyPr/>
          <a:lstStyle/>
          <a:p>
            <a:r>
              <a:rPr lang="en-US" dirty="0" smtClean="0"/>
              <a:t>The resurrection a myth?</a:t>
            </a:r>
          </a:p>
          <a:p>
            <a:r>
              <a:rPr lang="en-US" dirty="0" smtClean="0"/>
              <a:t>Evidence </a:t>
            </a:r>
            <a:r>
              <a:rPr lang="en-US" dirty="0"/>
              <a:t>of the resurrection of Christ</a:t>
            </a:r>
          </a:p>
          <a:p>
            <a:pPr lvl="1"/>
            <a:r>
              <a:rPr lang="en-US" dirty="0"/>
              <a:t>Hundreds of witnesses</a:t>
            </a:r>
          </a:p>
          <a:p>
            <a:endParaRPr lang="en-US" dirty="0"/>
          </a:p>
        </p:txBody>
      </p:sp>
    </p:spTree>
    <p:extLst>
      <p:ext uri="{BB962C8B-B14F-4D97-AF65-F5344CB8AC3E}">
        <p14:creationId xmlns:p14="http://schemas.microsoft.com/office/powerpoint/2010/main" val="2213492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After that He was seen by over five hundred brethren at once, of whom the greater part remain to the present, but some have fallen asleep</a:t>
            </a:r>
            <a:r>
              <a:rPr lang="en-US" dirty="0" smtClean="0"/>
              <a:t>.</a:t>
            </a:r>
            <a:endParaRPr lang="en-US" dirty="0"/>
          </a:p>
        </p:txBody>
      </p:sp>
      <p:sp>
        <p:nvSpPr>
          <p:cNvPr id="6" name="Text Placeholder 5"/>
          <p:cNvSpPr>
            <a:spLocks noGrp="1"/>
          </p:cNvSpPr>
          <p:nvPr>
            <p:ph type="body" sz="half" idx="13"/>
          </p:nvPr>
        </p:nvSpPr>
        <p:spPr/>
        <p:txBody>
          <a:bodyPr/>
          <a:lstStyle/>
          <a:p>
            <a:r>
              <a:rPr lang="en-US" dirty="0"/>
              <a:t>— </a:t>
            </a:r>
            <a:r>
              <a:rPr lang="en-US" dirty="0" smtClean="0"/>
              <a:t>I </a:t>
            </a:r>
            <a:r>
              <a:rPr lang="en-US" dirty="0"/>
              <a:t>Corinthians 15:6 </a:t>
            </a:r>
            <a:r>
              <a:rPr lang="en-US" dirty="0" smtClean="0"/>
              <a:t>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333913468"/>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Loved the World</a:t>
            </a:r>
            <a:endParaRPr lang="en-US" dirty="0"/>
          </a:p>
        </p:txBody>
      </p:sp>
      <p:sp>
        <p:nvSpPr>
          <p:cNvPr id="6" name="Content Placeholder 5"/>
          <p:cNvSpPr>
            <a:spLocks noGrp="1"/>
          </p:cNvSpPr>
          <p:nvPr>
            <p:ph idx="1"/>
          </p:nvPr>
        </p:nvSpPr>
        <p:spPr/>
        <p:txBody>
          <a:bodyPr/>
          <a:lstStyle/>
          <a:p>
            <a:r>
              <a:rPr lang="en-US" dirty="0"/>
              <a:t>The resurrection a myth?</a:t>
            </a:r>
          </a:p>
          <a:p>
            <a:r>
              <a:rPr lang="en-US" dirty="0" smtClean="0"/>
              <a:t>Evidence </a:t>
            </a:r>
            <a:r>
              <a:rPr lang="en-US" dirty="0"/>
              <a:t>of the resurrection of Christ</a:t>
            </a:r>
          </a:p>
          <a:p>
            <a:pPr lvl="1"/>
            <a:r>
              <a:rPr lang="en-US" dirty="0"/>
              <a:t>Hundreds of </a:t>
            </a:r>
            <a:r>
              <a:rPr lang="en-US" dirty="0" smtClean="0"/>
              <a:t>witnesses</a:t>
            </a:r>
          </a:p>
          <a:p>
            <a:pPr lvl="1"/>
            <a:r>
              <a:rPr lang="en-US" dirty="0"/>
              <a:t>The empty tomb</a:t>
            </a:r>
          </a:p>
          <a:p>
            <a:pPr lvl="2"/>
            <a:r>
              <a:rPr lang="en-US" dirty="0"/>
              <a:t>The Jews would have produced the </a:t>
            </a:r>
            <a:r>
              <a:rPr lang="en-US" dirty="0" smtClean="0"/>
              <a:t>body</a:t>
            </a:r>
            <a:endParaRPr lang="en-US" dirty="0"/>
          </a:p>
        </p:txBody>
      </p:sp>
    </p:spTree>
    <p:extLst>
      <p:ext uri="{BB962C8B-B14F-4D97-AF65-F5344CB8AC3E}">
        <p14:creationId xmlns:p14="http://schemas.microsoft.com/office/powerpoint/2010/main" val="34631786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animEffect transition="in" filter="fade">
                                      <p:cBhvr>
                                        <p:cTn id="11"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Him … you have taken by lawless hands, have crucified, and put to death; whom God raised up, having loosed the pains of death, because it was not possible that He should be held by it.</a:t>
            </a:r>
          </a:p>
        </p:txBody>
      </p:sp>
      <p:sp>
        <p:nvSpPr>
          <p:cNvPr id="6" name="Text Placeholder 5"/>
          <p:cNvSpPr>
            <a:spLocks noGrp="1"/>
          </p:cNvSpPr>
          <p:nvPr>
            <p:ph type="body" sz="half" idx="13"/>
          </p:nvPr>
        </p:nvSpPr>
        <p:spPr/>
        <p:txBody>
          <a:bodyPr/>
          <a:lstStyle/>
          <a:p>
            <a:r>
              <a:rPr lang="en-US" dirty="0"/>
              <a:t>— </a:t>
            </a:r>
            <a:r>
              <a:rPr lang="en-US" dirty="0" smtClean="0"/>
              <a:t>Acts </a:t>
            </a:r>
            <a:r>
              <a:rPr lang="en-US" dirty="0"/>
              <a:t>2:23, 24 </a:t>
            </a:r>
            <a:r>
              <a:rPr lang="en-US" dirty="0" smtClean="0"/>
              <a:t>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384143973"/>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Loved the World</a:t>
            </a:r>
            <a:endParaRPr lang="en-US" dirty="0"/>
          </a:p>
        </p:txBody>
      </p:sp>
      <p:sp>
        <p:nvSpPr>
          <p:cNvPr id="6" name="Content Placeholder 5"/>
          <p:cNvSpPr>
            <a:spLocks noGrp="1"/>
          </p:cNvSpPr>
          <p:nvPr>
            <p:ph idx="1"/>
          </p:nvPr>
        </p:nvSpPr>
        <p:spPr/>
        <p:txBody>
          <a:bodyPr/>
          <a:lstStyle/>
          <a:p>
            <a:r>
              <a:rPr lang="en-US" dirty="0"/>
              <a:t>The resurrection a myth?</a:t>
            </a:r>
          </a:p>
          <a:p>
            <a:r>
              <a:rPr lang="en-US" dirty="0" smtClean="0"/>
              <a:t>Evidence </a:t>
            </a:r>
            <a:r>
              <a:rPr lang="en-US" dirty="0"/>
              <a:t>of the resurrection of Christ</a:t>
            </a:r>
          </a:p>
          <a:p>
            <a:pPr lvl="1"/>
            <a:r>
              <a:rPr lang="en-US" dirty="0"/>
              <a:t>Hundreds of </a:t>
            </a:r>
            <a:r>
              <a:rPr lang="en-US" dirty="0" smtClean="0"/>
              <a:t>witnesses</a:t>
            </a:r>
          </a:p>
          <a:p>
            <a:pPr lvl="1"/>
            <a:r>
              <a:rPr lang="en-US" dirty="0"/>
              <a:t>The empty tomb</a:t>
            </a:r>
          </a:p>
          <a:p>
            <a:pPr lvl="2"/>
            <a:r>
              <a:rPr lang="en-US" dirty="0"/>
              <a:t>The Jews would have produced the </a:t>
            </a:r>
            <a:r>
              <a:rPr lang="en-US" dirty="0" smtClean="0"/>
              <a:t>body</a:t>
            </a:r>
          </a:p>
          <a:p>
            <a:pPr lvl="2"/>
            <a:r>
              <a:rPr lang="en-US" dirty="0"/>
              <a:t>The Romans would have produced the body</a:t>
            </a:r>
          </a:p>
          <a:p>
            <a:pPr lvl="2"/>
            <a:endParaRPr lang="en-US" dirty="0"/>
          </a:p>
        </p:txBody>
      </p:sp>
    </p:spTree>
    <p:extLst>
      <p:ext uri="{BB962C8B-B14F-4D97-AF65-F5344CB8AC3E}">
        <p14:creationId xmlns:p14="http://schemas.microsoft.com/office/powerpoint/2010/main" val="26158029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5" end="5"/>
                                            </p:txEl>
                                          </p:spTgt>
                                        </p:tgtEl>
                                        <p:attrNameLst>
                                          <p:attrName>style.visibility</p:attrName>
                                        </p:attrNameLst>
                                      </p:cBhvr>
                                      <p:to>
                                        <p:strVal val="visible"/>
                                      </p:to>
                                    </p:set>
                                    <p:animEffect transition="in" filter="fade">
                                      <p:cBhvr>
                                        <p:cTn id="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Now as [Paul] reasoned about righteousness, self-control, and the judgment to come, Felix was afraid and answered, “Go away for now; when I have a convenient time I will call for you.”</a:t>
            </a:r>
          </a:p>
        </p:txBody>
      </p:sp>
      <p:sp>
        <p:nvSpPr>
          <p:cNvPr id="6" name="Text Placeholder 5"/>
          <p:cNvSpPr>
            <a:spLocks noGrp="1"/>
          </p:cNvSpPr>
          <p:nvPr>
            <p:ph type="body" sz="half" idx="13"/>
          </p:nvPr>
        </p:nvSpPr>
        <p:spPr/>
        <p:txBody>
          <a:bodyPr/>
          <a:lstStyle/>
          <a:p>
            <a:r>
              <a:rPr lang="en-US" dirty="0"/>
              <a:t>— </a:t>
            </a:r>
            <a:r>
              <a:rPr lang="en-US" dirty="0" smtClean="0"/>
              <a:t>Acts </a:t>
            </a:r>
            <a:r>
              <a:rPr lang="en-US" dirty="0"/>
              <a:t>24:25 </a:t>
            </a:r>
            <a:r>
              <a:rPr lang="en-US" dirty="0" smtClean="0"/>
              <a:t>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246165700"/>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Loved the World</a:t>
            </a:r>
            <a:endParaRPr lang="en-US" dirty="0"/>
          </a:p>
        </p:txBody>
      </p:sp>
      <p:sp>
        <p:nvSpPr>
          <p:cNvPr id="6" name="Content Placeholder 5"/>
          <p:cNvSpPr>
            <a:spLocks noGrp="1"/>
          </p:cNvSpPr>
          <p:nvPr>
            <p:ph idx="1"/>
          </p:nvPr>
        </p:nvSpPr>
        <p:spPr/>
        <p:txBody>
          <a:bodyPr/>
          <a:lstStyle/>
          <a:p>
            <a:r>
              <a:rPr lang="en-US" dirty="0"/>
              <a:t>The resurrection a myth?</a:t>
            </a:r>
          </a:p>
          <a:p>
            <a:r>
              <a:rPr lang="en-US" dirty="0" smtClean="0"/>
              <a:t>Evidence </a:t>
            </a:r>
            <a:r>
              <a:rPr lang="en-US" dirty="0"/>
              <a:t>of the resurrection of Christ</a:t>
            </a:r>
          </a:p>
          <a:p>
            <a:pPr lvl="1"/>
            <a:r>
              <a:rPr lang="en-US" dirty="0"/>
              <a:t>Hundreds of </a:t>
            </a:r>
            <a:r>
              <a:rPr lang="en-US" dirty="0" smtClean="0"/>
              <a:t>witnesses</a:t>
            </a:r>
          </a:p>
          <a:p>
            <a:pPr lvl="1"/>
            <a:r>
              <a:rPr lang="en-US" dirty="0"/>
              <a:t>The empty tomb</a:t>
            </a:r>
          </a:p>
          <a:p>
            <a:pPr lvl="2"/>
            <a:r>
              <a:rPr lang="en-US" dirty="0"/>
              <a:t>The Jews would have produced the </a:t>
            </a:r>
            <a:r>
              <a:rPr lang="en-US" dirty="0" smtClean="0"/>
              <a:t>body</a:t>
            </a:r>
          </a:p>
          <a:p>
            <a:pPr lvl="2"/>
            <a:r>
              <a:rPr lang="en-US" dirty="0"/>
              <a:t>The Romans would have produced the </a:t>
            </a:r>
            <a:r>
              <a:rPr lang="en-US" dirty="0" smtClean="0"/>
              <a:t>body</a:t>
            </a:r>
          </a:p>
          <a:p>
            <a:pPr lvl="2"/>
            <a:r>
              <a:rPr lang="en-US" altLang="en-US" dirty="0"/>
              <a:t>The apostles could not have kept the </a:t>
            </a:r>
            <a:r>
              <a:rPr lang="en-US" altLang="en-US" dirty="0" smtClean="0"/>
              <a:t>secret</a:t>
            </a:r>
          </a:p>
        </p:txBody>
      </p:sp>
    </p:spTree>
    <p:extLst>
      <p:ext uri="{BB962C8B-B14F-4D97-AF65-F5344CB8AC3E}">
        <p14:creationId xmlns:p14="http://schemas.microsoft.com/office/powerpoint/2010/main" val="26751458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fade">
                                      <p:cBhvr>
                                        <p:cTn id="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3000" dirty="0" smtClean="0"/>
              <a:t>… forty </a:t>
            </a:r>
            <a:r>
              <a:rPr lang="en-US" sz="3000" dirty="0"/>
              <a:t>stripes minus one. </a:t>
            </a:r>
            <a:r>
              <a:rPr lang="en-US" sz="3000" dirty="0" smtClean="0"/>
              <a:t>… beaten </a:t>
            </a:r>
            <a:r>
              <a:rPr lang="en-US" sz="3000" dirty="0"/>
              <a:t>with </a:t>
            </a:r>
            <a:r>
              <a:rPr lang="en-US" sz="3000" dirty="0" smtClean="0"/>
              <a:t>rods; … stoned</a:t>
            </a:r>
            <a:r>
              <a:rPr lang="en-US" sz="3000" dirty="0"/>
              <a:t>; </a:t>
            </a:r>
            <a:r>
              <a:rPr lang="en-US" sz="3000" dirty="0" smtClean="0"/>
              <a:t>… shipwrecked</a:t>
            </a:r>
            <a:r>
              <a:rPr lang="en-US" sz="3000" dirty="0"/>
              <a:t>; a night and a day </a:t>
            </a:r>
            <a:r>
              <a:rPr lang="en-US" sz="3000" dirty="0" smtClean="0"/>
              <a:t>… in </a:t>
            </a:r>
            <a:r>
              <a:rPr lang="en-US" sz="3000" dirty="0"/>
              <a:t>the deep; </a:t>
            </a:r>
            <a:r>
              <a:rPr lang="en-US" sz="3000" dirty="0" smtClean="0"/>
              <a:t>in </a:t>
            </a:r>
            <a:r>
              <a:rPr lang="en-US" sz="3000" dirty="0"/>
              <a:t>journeys often, in perils of </a:t>
            </a:r>
            <a:r>
              <a:rPr lang="en-US" sz="3000" dirty="0" smtClean="0"/>
              <a:t>waters … robbers … my </a:t>
            </a:r>
            <a:r>
              <a:rPr lang="en-US" sz="3000" dirty="0"/>
              <a:t>own </a:t>
            </a:r>
            <a:r>
              <a:rPr lang="en-US" sz="3000" dirty="0" smtClean="0"/>
              <a:t>countrymen … the Gentiles … in </a:t>
            </a:r>
            <a:r>
              <a:rPr lang="en-US" sz="3000" dirty="0"/>
              <a:t>the </a:t>
            </a:r>
            <a:r>
              <a:rPr lang="en-US" sz="3000" dirty="0" smtClean="0"/>
              <a:t>city … the wilderness … the sea … among </a:t>
            </a:r>
            <a:r>
              <a:rPr lang="en-US" sz="3000" dirty="0"/>
              <a:t>false brethren; </a:t>
            </a:r>
            <a:r>
              <a:rPr lang="en-US" sz="3000" dirty="0" smtClean="0"/>
              <a:t>in </a:t>
            </a:r>
            <a:r>
              <a:rPr lang="en-US" sz="3000" dirty="0"/>
              <a:t>weariness and </a:t>
            </a:r>
            <a:r>
              <a:rPr lang="en-US" sz="3000" dirty="0" smtClean="0"/>
              <a:t>toil</a:t>
            </a:r>
            <a:r>
              <a:rPr lang="en-US" sz="3000" dirty="0"/>
              <a:t> </a:t>
            </a:r>
            <a:r>
              <a:rPr lang="en-US" sz="3000" dirty="0" smtClean="0"/>
              <a:t>… </a:t>
            </a:r>
            <a:r>
              <a:rPr lang="en-US" sz="3000" dirty="0"/>
              <a:t>sleeplessness </a:t>
            </a:r>
            <a:r>
              <a:rPr lang="en-US" sz="3000" dirty="0" smtClean="0"/>
              <a:t>… </a:t>
            </a:r>
            <a:r>
              <a:rPr lang="en-US" sz="3000" dirty="0"/>
              <a:t>hunger and </a:t>
            </a:r>
            <a:r>
              <a:rPr lang="en-US" sz="3000" dirty="0" smtClean="0"/>
              <a:t>thirst … </a:t>
            </a:r>
            <a:r>
              <a:rPr lang="en-US" sz="3000" dirty="0" err="1" smtClean="0"/>
              <a:t>fastings</a:t>
            </a:r>
            <a:r>
              <a:rPr lang="en-US" sz="3000" dirty="0" smtClean="0"/>
              <a:t> … cold … nakedness</a:t>
            </a:r>
            <a:endParaRPr lang="en-US" sz="3000" dirty="0"/>
          </a:p>
        </p:txBody>
      </p:sp>
      <p:sp>
        <p:nvSpPr>
          <p:cNvPr id="6" name="Text Placeholder 5"/>
          <p:cNvSpPr>
            <a:spLocks noGrp="1"/>
          </p:cNvSpPr>
          <p:nvPr>
            <p:ph type="body" sz="half" idx="13"/>
          </p:nvPr>
        </p:nvSpPr>
        <p:spPr/>
        <p:txBody>
          <a:bodyPr/>
          <a:lstStyle/>
          <a:p>
            <a:r>
              <a:rPr lang="en-US" dirty="0"/>
              <a:t>— </a:t>
            </a:r>
            <a:r>
              <a:rPr lang="en-US" dirty="0" smtClean="0"/>
              <a:t>II Corinthians 11:24–27 NKJV</a:t>
            </a:r>
            <a:endParaRPr lang="en-US" dirty="0"/>
          </a:p>
        </p:txBody>
      </p:sp>
      <p:sp>
        <p:nvSpPr>
          <p:cNvPr id="5" name="Text Placeholder 4"/>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31985676"/>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Loved the World</a:t>
            </a:r>
            <a:endParaRPr lang="en-US" dirty="0"/>
          </a:p>
        </p:txBody>
      </p:sp>
      <p:sp>
        <p:nvSpPr>
          <p:cNvPr id="6" name="Content Placeholder 5"/>
          <p:cNvSpPr>
            <a:spLocks noGrp="1"/>
          </p:cNvSpPr>
          <p:nvPr>
            <p:ph idx="1"/>
          </p:nvPr>
        </p:nvSpPr>
        <p:spPr/>
        <p:txBody>
          <a:bodyPr/>
          <a:lstStyle/>
          <a:p>
            <a:r>
              <a:rPr lang="en-US" dirty="0"/>
              <a:t>The resurrection a myth?</a:t>
            </a:r>
          </a:p>
          <a:p>
            <a:r>
              <a:rPr lang="en-US" dirty="0" smtClean="0"/>
              <a:t>Evidence </a:t>
            </a:r>
            <a:r>
              <a:rPr lang="en-US" dirty="0"/>
              <a:t>of the resurrection of Christ</a:t>
            </a:r>
          </a:p>
          <a:p>
            <a:pPr lvl="1"/>
            <a:r>
              <a:rPr lang="en-US" dirty="0"/>
              <a:t>Hundreds of </a:t>
            </a:r>
            <a:r>
              <a:rPr lang="en-US" dirty="0" smtClean="0"/>
              <a:t>witnesses</a:t>
            </a:r>
          </a:p>
          <a:p>
            <a:pPr lvl="1"/>
            <a:r>
              <a:rPr lang="en-US" dirty="0"/>
              <a:t>The empty tomb</a:t>
            </a:r>
          </a:p>
          <a:p>
            <a:pPr lvl="2"/>
            <a:r>
              <a:rPr lang="en-US" dirty="0"/>
              <a:t>The Jews would have produced the </a:t>
            </a:r>
            <a:r>
              <a:rPr lang="en-US" dirty="0" smtClean="0"/>
              <a:t>body</a:t>
            </a:r>
          </a:p>
          <a:p>
            <a:pPr lvl="2"/>
            <a:r>
              <a:rPr lang="en-US" dirty="0"/>
              <a:t>The Romans would have produced the </a:t>
            </a:r>
            <a:r>
              <a:rPr lang="en-US" dirty="0" smtClean="0"/>
              <a:t>body</a:t>
            </a:r>
          </a:p>
          <a:p>
            <a:pPr lvl="2"/>
            <a:r>
              <a:rPr lang="en-US" altLang="en-US" dirty="0"/>
              <a:t>The apostles could not have kept the </a:t>
            </a:r>
            <a:r>
              <a:rPr lang="en-US" altLang="en-US" dirty="0" smtClean="0"/>
              <a:t>secret</a:t>
            </a:r>
          </a:p>
          <a:p>
            <a:r>
              <a:rPr lang="en-US" altLang="en-US" dirty="0" smtClean="0"/>
              <a:t>Accept any Scripture? Must accept resurrection</a:t>
            </a:r>
            <a:endParaRPr lang="en-US" altLang="en-US" dirty="0"/>
          </a:p>
        </p:txBody>
      </p:sp>
    </p:spTree>
    <p:extLst>
      <p:ext uri="{BB962C8B-B14F-4D97-AF65-F5344CB8AC3E}">
        <p14:creationId xmlns:p14="http://schemas.microsoft.com/office/powerpoint/2010/main" val="12884609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7" end="7"/>
                                            </p:txEl>
                                          </p:spTgt>
                                        </p:tgtEl>
                                        <p:attrNameLst>
                                          <p:attrName>style.visibility</p:attrName>
                                        </p:attrNameLst>
                                      </p:cBhvr>
                                      <p:to>
                                        <p:strVal val="visible"/>
                                      </p:to>
                                    </p:set>
                                    <p:animEffect transition="in" filter="fade">
                                      <p:cBhvr>
                                        <p:cTn id="7"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For God so loved the world that </a:t>
            </a:r>
            <a:r>
              <a:rPr lang="en-US" altLang="en-US" b="1" dirty="0"/>
              <a:t>He gave His only begotten Son</a:t>
            </a:r>
          </a:p>
        </p:txBody>
      </p:sp>
      <p:sp>
        <p:nvSpPr>
          <p:cNvPr id="6" name="Text Placeholder 5"/>
          <p:cNvSpPr>
            <a:spLocks noGrp="1"/>
          </p:cNvSpPr>
          <p:nvPr>
            <p:ph type="body" sz="half" idx="13"/>
          </p:nvPr>
        </p:nvSpPr>
        <p:spPr/>
        <p:txBody>
          <a:bodyPr/>
          <a:lstStyle/>
          <a:p>
            <a:r>
              <a:rPr lang="en-US" dirty="0"/>
              <a:t>— John </a:t>
            </a:r>
            <a:r>
              <a:rPr lang="en-US" dirty="0" smtClean="0"/>
              <a:t>3:16 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407028164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iterate type="wd">
                                    <p:tmPct val="50000"/>
                                  </p:iterate>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For God so loved the world that He gave His only begotten Son, that whoever believes in Him should not perish but have everlasting life</a:t>
            </a:r>
            <a:r>
              <a:rPr lang="en-US" dirty="0" smtClean="0"/>
              <a:t>.</a:t>
            </a:r>
            <a:endParaRPr lang="en-US" dirty="0"/>
          </a:p>
        </p:txBody>
      </p:sp>
      <p:sp>
        <p:nvSpPr>
          <p:cNvPr id="6" name="Text Placeholder 5"/>
          <p:cNvSpPr>
            <a:spLocks noGrp="1"/>
          </p:cNvSpPr>
          <p:nvPr>
            <p:ph type="body" sz="half" idx="13"/>
          </p:nvPr>
        </p:nvSpPr>
        <p:spPr/>
        <p:txBody>
          <a:bodyPr/>
          <a:lstStyle/>
          <a:p>
            <a:r>
              <a:rPr lang="en-US" dirty="0" smtClean="0"/>
              <a:t>— </a:t>
            </a:r>
            <a:r>
              <a:rPr lang="en-US" dirty="0"/>
              <a:t>John </a:t>
            </a:r>
            <a:r>
              <a:rPr lang="en-US" dirty="0" smtClean="0"/>
              <a:t>3:16 NKJV</a:t>
            </a:r>
            <a:endParaRPr lang="en-US" dirty="0"/>
          </a:p>
        </p:txBody>
      </p:sp>
      <p:sp>
        <p:nvSpPr>
          <p:cNvPr id="5" name="Text Placeholder 4"/>
          <p:cNvSpPr>
            <a:spLocks noGrp="1"/>
          </p:cNvSpPr>
          <p:nvPr>
            <p:ph type="body" sz="half" idx="2"/>
          </p:nvPr>
        </p:nvSpPr>
        <p:spPr/>
        <p:txBody>
          <a:bodyPr>
            <a:normAutofit/>
          </a:bodyPr>
          <a:lstStyle/>
          <a:p>
            <a:r>
              <a:rPr lang="en-US" sz="5400" dirty="0" smtClean="0"/>
              <a:t>The Gospel in a Verse</a:t>
            </a:r>
            <a:endParaRPr lang="en-US" sz="5400" dirty="0"/>
          </a:p>
        </p:txBody>
      </p:sp>
    </p:spTree>
    <p:extLst>
      <p:ext uri="{BB962C8B-B14F-4D97-AF65-F5344CB8AC3E}">
        <p14:creationId xmlns:p14="http://schemas.microsoft.com/office/powerpoint/2010/main" val="3105935078"/>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His Only Begotten Son</a:t>
            </a:r>
          </a:p>
        </p:txBody>
      </p:sp>
      <p:sp>
        <p:nvSpPr>
          <p:cNvPr id="6" name="Content Placeholder 5"/>
          <p:cNvSpPr>
            <a:spLocks noGrp="1"/>
          </p:cNvSpPr>
          <p:nvPr>
            <p:ph idx="1"/>
          </p:nvPr>
        </p:nvSpPr>
        <p:spPr/>
        <p:txBody>
          <a:bodyPr/>
          <a:lstStyle/>
          <a:p>
            <a:r>
              <a:rPr lang="en-US" dirty="0"/>
              <a:t>Offends the Orthodox Jew</a:t>
            </a:r>
          </a:p>
          <a:p>
            <a:pPr lvl="1"/>
            <a:r>
              <a:rPr lang="en-US" dirty="0"/>
              <a:t>Jesus perhaps a good teacher, moral man</a:t>
            </a:r>
          </a:p>
          <a:p>
            <a:pPr lvl="1"/>
            <a:r>
              <a:rPr lang="en-US" dirty="0"/>
              <a:t>Jesus perhaps a dangerous man</a:t>
            </a:r>
          </a:p>
          <a:p>
            <a:pPr lvl="1"/>
            <a:r>
              <a:rPr lang="en-US" dirty="0"/>
              <a:t>Definitely not the Son of God</a:t>
            </a:r>
          </a:p>
          <a:p>
            <a:pPr lvl="1"/>
            <a:r>
              <a:rPr lang="en-US" dirty="0"/>
              <a:t>If </a:t>
            </a:r>
            <a:r>
              <a:rPr lang="en-US" dirty="0" smtClean="0"/>
              <a:t>not </a:t>
            </a:r>
            <a:r>
              <a:rPr lang="en-US" dirty="0"/>
              <a:t>the son of God, definitely a bad man</a:t>
            </a:r>
          </a:p>
        </p:txBody>
      </p:sp>
    </p:spTree>
    <p:extLst>
      <p:ext uri="{BB962C8B-B14F-4D97-AF65-F5344CB8AC3E}">
        <p14:creationId xmlns:p14="http://schemas.microsoft.com/office/powerpoint/2010/main" val="35414950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500"/>
                                        <p:tgtEl>
                                          <p:spTgt spid="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Effect transition="in" filter="fade">
                                      <p:cBhvr>
                                        <p:cTn id="26"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Again the high priest asked Him, saying to Him, </a:t>
            </a:r>
            <a:r>
              <a:rPr lang="en-US" dirty="0" smtClean="0"/>
              <a:t>“Are </a:t>
            </a:r>
            <a:r>
              <a:rPr lang="en-US" dirty="0"/>
              <a:t>You the Christ, the Son of the Blessed</a:t>
            </a:r>
            <a:r>
              <a:rPr lang="en-US" dirty="0" smtClean="0"/>
              <a:t>?”</a:t>
            </a:r>
            <a:br>
              <a:rPr lang="en-US" dirty="0" smtClean="0"/>
            </a:br>
            <a:r>
              <a:rPr lang="en-US" dirty="0" smtClean="0"/>
              <a:t>Jesus </a:t>
            </a:r>
            <a:r>
              <a:rPr lang="en-US" dirty="0"/>
              <a:t>said, </a:t>
            </a:r>
            <a:r>
              <a:rPr lang="en-US" dirty="0" smtClean="0"/>
              <a:t>“I </a:t>
            </a:r>
            <a:r>
              <a:rPr lang="en-US" dirty="0"/>
              <a:t>am</a:t>
            </a:r>
            <a:r>
              <a:rPr lang="en-US" dirty="0" smtClean="0"/>
              <a:t>. …”</a:t>
            </a:r>
            <a:endParaRPr lang="en-US" dirty="0"/>
          </a:p>
        </p:txBody>
      </p:sp>
      <p:sp>
        <p:nvSpPr>
          <p:cNvPr id="6" name="Text Placeholder 5"/>
          <p:cNvSpPr>
            <a:spLocks noGrp="1"/>
          </p:cNvSpPr>
          <p:nvPr>
            <p:ph type="body" sz="half" idx="13"/>
          </p:nvPr>
        </p:nvSpPr>
        <p:spPr/>
        <p:txBody>
          <a:bodyPr/>
          <a:lstStyle/>
          <a:p>
            <a:r>
              <a:rPr lang="en-US" dirty="0"/>
              <a:t>— </a:t>
            </a:r>
            <a:r>
              <a:rPr lang="en-US" dirty="0" smtClean="0"/>
              <a:t>Mark 14:61, 62 NKJV</a:t>
            </a:r>
            <a:endParaRPr lang="en-US" dirty="0"/>
          </a:p>
        </p:txBody>
      </p:sp>
      <p:sp>
        <p:nvSpPr>
          <p:cNvPr id="7" name="Text Placeholder 6"/>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79800816"/>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His Only Begotten Son</a:t>
            </a:r>
          </a:p>
        </p:txBody>
      </p:sp>
      <p:sp>
        <p:nvSpPr>
          <p:cNvPr id="6" name="Content Placeholder 5"/>
          <p:cNvSpPr>
            <a:spLocks noGrp="1"/>
          </p:cNvSpPr>
          <p:nvPr>
            <p:ph idx="1"/>
          </p:nvPr>
        </p:nvSpPr>
        <p:spPr/>
        <p:txBody>
          <a:bodyPr/>
          <a:lstStyle/>
          <a:p>
            <a:r>
              <a:rPr lang="en-US" dirty="0"/>
              <a:t>Witnesses of Jesus’s identity</a:t>
            </a:r>
          </a:p>
          <a:p>
            <a:pPr lvl="1"/>
            <a:r>
              <a:rPr lang="en-US" dirty="0"/>
              <a:t>God the Father</a:t>
            </a:r>
          </a:p>
        </p:txBody>
      </p:sp>
    </p:spTree>
    <p:extLst>
      <p:ext uri="{BB962C8B-B14F-4D97-AF65-F5344CB8AC3E}">
        <p14:creationId xmlns:p14="http://schemas.microsoft.com/office/powerpoint/2010/main" val="166480604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And suddenly a voice came from heaven, saying, “This is My beloved Son, in whom I am well pleased.”</a:t>
            </a:r>
          </a:p>
        </p:txBody>
      </p:sp>
      <p:sp>
        <p:nvSpPr>
          <p:cNvPr id="6" name="Text Placeholder 5"/>
          <p:cNvSpPr>
            <a:spLocks noGrp="1"/>
          </p:cNvSpPr>
          <p:nvPr>
            <p:ph type="body" sz="half" idx="13"/>
          </p:nvPr>
        </p:nvSpPr>
        <p:spPr/>
        <p:txBody>
          <a:bodyPr/>
          <a:lstStyle/>
          <a:p>
            <a:r>
              <a:rPr lang="en-US" dirty="0"/>
              <a:t>— </a:t>
            </a:r>
            <a:r>
              <a:rPr lang="en-US" dirty="0" smtClean="0"/>
              <a:t>Matthew </a:t>
            </a:r>
            <a:r>
              <a:rPr lang="en-US" dirty="0"/>
              <a:t>3:4 </a:t>
            </a:r>
            <a:r>
              <a:rPr lang="en-US" dirty="0" smtClean="0"/>
              <a:t>NKJV</a:t>
            </a:r>
            <a:endParaRPr lang="en-US" dirty="0"/>
          </a:p>
        </p:txBody>
      </p:sp>
      <p:sp>
        <p:nvSpPr>
          <p:cNvPr id="7" name="Text Placeholder 6"/>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699552138"/>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And a cloud came and overshadowed them; and a voice came out of the cloud, saying, “This is My beloved Son. Hear Him!”</a:t>
            </a:r>
          </a:p>
        </p:txBody>
      </p:sp>
      <p:sp>
        <p:nvSpPr>
          <p:cNvPr id="6" name="Text Placeholder 5"/>
          <p:cNvSpPr>
            <a:spLocks noGrp="1"/>
          </p:cNvSpPr>
          <p:nvPr>
            <p:ph type="body" sz="half" idx="13"/>
          </p:nvPr>
        </p:nvSpPr>
        <p:spPr/>
        <p:txBody>
          <a:bodyPr/>
          <a:lstStyle/>
          <a:p>
            <a:r>
              <a:rPr lang="en-US" dirty="0"/>
              <a:t>— Mark 9:7 </a:t>
            </a:r>
            <a:r>
              <a:rPr lang="en-US" dirty="0" smtClean="0"/>
              <a:t>NKJV</a:t>
            </a:r>
            <a:endParaRPr lang="en-US" dirty="0"/>
          </a:p>
        </p:txBody>
      </p:sp>
      <p:sp>
        <p:nvSpPr>
          <p:cNvPr id="7" name="Text Placeholder 6"/>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037021092"/>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His Only Begotten Son</a:t>
            </a:r>
          </a:p>
        </p:txBody>
      </p:sp>
      <p:sp>
        <p:nvSpPr>
          <p:cNvPr id="6" name="Content Placeholder 5"/>
          <p:cNvSpPr>
            <a:spLocks noGrp="1"/>
          </p:cNvSpPr>
          <p:nvPr>
            <p:ph idx="1"/>
          </p:nvPr>
        </p:nvSpPr>
        <p:spPr/>
        <p:txBody>
          <a:bodyPr/>
          <a:lstStyle/>
          <a:p>
            <a:r>
              <a:rPr lang="en-US" dirty="0"/>
              <a:t>Witnesses of Jesus’s identity</a:t>
            </a:r>
          </a:p>
          <a:p>
            <a:pPr lvl="1"/>
            <a:r>
              <a:rPr lang="en-US" dirty="0"/>
              <a:t>God the </a:t>
            </a:r>
            <a:r>
              <a:rPr lang="en-US" dirty="0" smtClean="0"/>
              <a:t>Father</a:t>
            </a:r>
          </a:p>
          <a:p>
            <a:pPr lvl="1"/>
            <a:r>
              <a:rPr lang="en-US" dirty="0" smtClean="0"/>
              <a:t>Saul of Tarsus, a hostile witness</a:t>
            </a:r>
            <a:endParaRPr lang="en-US" dirty="0"/>
          </a:p>
        </p:txBody>
      </p:sp>
    </p:spTree>
    <p:extLst>
      <p:ext uri="{BB962C8B-B14F-4D97-AF65-F5344CB8AC3E}">
        <p14:creationId xmlns:p14="http://schemas.microsoft.com/office/powerpoint/2010/main" val="28802542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 concerning His Son Jesus Christ our </a:t>
            </a:r>
            <a:r>
              <a:rPr lang="en-US" dirty="0" smtClean="0"/>
              <a:t>Lord … born </a:t>
            </a:r>
            <a:r>
              <a:rPr lang="en-US" dirty="0"/>
              <a:t>of the seed of David according to the flesh, and declared to be the Son of God with power according to the Spirit of holiness, by the resurrection from the dead.</a:t>
            </a:r>
          </a:p>
        </p:txBody>
      </p:sp>
      <p:sp>
        <p:nvSpPr>
          <p:cNvPr id="6" name="Text Placeholder 5"/>
          <p:cNvSpPr>
            <a:spLocks noGrp="1"/>
          </p:cNvSpPr>
          <p:nvPr>
            <p:ph type="body" sz="half" idx="13"/>
          </p:nvPr>
        </p:nvSpPr>
        <p:spPr/>
        <p:txBody>
          <a:bodyPr/>
          <a:lstStyle/>
          <a:p>
            <a:r>
              <a:rPr lang="en-US" dirty="0"/>
              <a:t>— Romans 1:3, 4 NKJV</a:t>
            </a:r>
          </a:p>
        </p:txBody>
      </p:sp>
      <p:sp>
        <p:nvSpPr>
          <p:cNvPr id="7" name="Text Placeholder 6"/>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786614323"/>
      </p:ext>
    </p:extLst>
  </p:cSld>
  <p:clrMapOvr>
    <a:masterClrMapping/>
  </p:clrMapOvr>
  <p:transition spd="slow">
    <p:push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His Only Begotten Son</a:t>
            </a:r>
          </a:p>
        </p:txBody>
      </p:sp>
      <p:sp>
        <p:nvSpPr>
          <p:cNvPr id="6" name="Content Placeholder 5"/>
          <p:cNvSpPr>
            <a:spLocks noGrp="1"/>
          </p:cNvSpPr>
          <p:nvPr>
            <p:ph idx="1"/>
          </p:nvPr>
        </p:nvSpPr>
        <p:spPr/>
        <p:txBody>
          <a:bodyPr/>
          <a:lstStyle/>
          <a:p>
            <a:r>
              <a:rPr lang="en-US" dirty="0"/>
              <a:t>Witnesses of Jesus’s identity</a:t>
            </a:r>
          </a:p>
          <a:p>
            <a:pPr lvl="1"/>
            <a:r>
              <a:rPr lang="en-US" dirty="0"/>
              <a:t>God the </a:t>
            </a:r>
            <a:r>
              <a:rPr lang="en-US" dirty="0" smtClean="0"/>
              <a:t>Father</a:t>
            </a:r>
          </a:p>
          <a:p>
            <a:pPr lvl="1"/>
            <a:r>
              <a:rPr lang="en-US" dirty="0" smtClean="0"/>
              <a:t>Saul of Tarsus, a hostile witness</a:t>
            </a:r>
          </a:p>
          <a:p>
            <a:pPr lvl="1"/>
            <a:r>
              <a:rPr lang="en-US" dirty="0" smtClean="0"/>
              <a:t>The miracle of His conception</a:t>
            </a:r>
          </a:p>
        </p:txBody>
      </p:sp>
    </p:spTree>
    <p:extLst>
      <p:ext uri="{BB962C8B-B14F-4D97-AF65-F5344CB8AC3E}">
        <p14:creationId xmlns:p14="http://schemas.microsoft.com/office/powerpoint/2010/main" val="8373863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spc="-300" dirty="0"/>
              <a:t>So all this was done that it might be fulfilled which was spoken by the Lord through the prophet, saying: “Behold, the virgin shall be with child, and bear a Son, and they shall call His name </a:t>
            </a:r>
            <a:r>
              <a:rPr lang="en-US" sz="4000" spc="-300" dirty="0" smtClean="0"/>
              <a:t>Immanuel,” which is translated, “God with us.”</a:t>
            </a:r>
            <a:endParaRPr lang="en-US" sz="4000" spc="-300" dirty="0"/>
          </a:p>
        </p:txBody>
      </p:sp>
      <p:sp>
        <p:nvSpPr>
          <p:cNvPr id="6" name="Text Placeholder 5"/>
          <p:cNvSpPr>
            <a:spLocks noGrp="1"/>
          </p:cNvSpPr>
          <p:nvPr>
            <p:ph type="body" sz="half" idx="13"/>
          </p:nvPr>
        </p:nvSpPr>
        <p:spPr/>
        <p:txBody>
          <a:bodyPr/>
          <a:lstStyle/>
          <a:p>
            <a:r>
              <a:rPr lang="en-US" dirty="0"/>
              <a:t>— Matthew 1:22, 23 (quoting </a:t>
            </a:r>
            <a:r>
              <a:rPr lang="en-US" dirty="0" smtClean="0"/>
              <a:t>Isaiah </a:t>
            </a:r>
            <a:r>
              <a:rPr lang="en-US" dirty="0"/>
              <a:t>7:14) NKJV</a:t>
            </a:r>
          </a:p>
        </p:txBody>
      </p:sp>
      <p:sp>
        <p:nvSpPr>
          <p:cNvPr id="7" name="Text Placeholder 6"/>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128873942"/>
      </p:ext>
    </p:extLst>
  </p:cSld>
  <p:clrMapOvr>
    <a:masterClrMapping/>
  </p:clrMapOvr>
  <p:transition spd="slow">
    <p:push dir="u"/>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His Only Begotten Son</a:t>
            </a:r>
          </a:p>
        </p:txBody>
      </p:sp>
      <p:sp>
        <p:nvSpPr>
          <p:cNvPr id="6" name="Content Placeholder 5"/>
          <p:cNvSpPr>
            <a:spLocks noGrp="1"/>
          </p:cNvSpPr>
          <p:nvPr>
            <p:ph idx="1"/>
          </p:nvPr>
        </p:nvSpPr>
        <p:spPr/>
        <p:txBody>
          <a:bodyPr/>
          <a:lstStyle/>
          <a:p>
            <a:r>
              <a:rPr lang="en-US" dirty="0"/>
              <a:t>Witnesses of Jesus’s identity</a:t>
            </a:r>
          </a:p>
          <a:p>
            <a:pPr lvl="1"/>
            <a:r>
              <a:rPr lang="en-US" dirty="0"/>
              <a:t>God the </a:t>
            </a:r>
            <a:r>
              <a:rPr lang="en-US" dirty="0" smtClean="0"/>
              <a:t>Father</a:t>
            </a:r>
          </a:p>
          <a:p>
            <a:pPr lvl="1"/>
            <a:r>
              <a:rPr lang="en-US" dirty="0" smtClean="0"/>
              <a:t>Saul of Tarsus, a hostile witness</a:t>
            </a:r>
          </a:p>
          <a:p>
            <a:pPr lvl="1"/>
            <a:r>
              <a:rPr lang="en-US" dirty="0" smtClean="0"/>
              <a:t>The miracle of His conception</a:t>
            </a:r>
          </a:p>
          <a:p>
            <a:pPr lvl="1"/>
            <a:r>
              <a:rPr lang="en-US" dirty="0" smtClean="0"/>
              <a:t>The </a:t>
            </a:r>
            <a:r>
              <a:rPr lang="en-US" dirty="0"/>
              <a:t>miracles </a:t>
            </a:r>
            <a:r>
              <a:rPr lang="en-US" dirty="0" smtClean="0"/>
              <a:t>He performed</a:t>
            </a:r>
            <a:endParaRPr lang="en-US" dirty="0"/>
          </a:p>
          <a:p>
            <a:pPr lvl="2"/>
            <a:r>
              <a:rPr lang="en-US" dirty="0" smtClean="0"/>
              <a:t>God </a:t>
            </a:r>
            <a:r>
              <a:rPr lang="en-US" dirty="0"/>
              <a:t>with the authority to forgive </a:t>
            </a:r>
            <a:r>
              <a:rPr lang="en-US" dirty="0" smtClean="0"/>
              <a:t>sin</a:t>
            </a:r>
            <a:endParaRPr lang="en-US" dirty="0"/>
          </a:p>
        </p:txBody>
      </p:sp>
    </p:spTree>
    <p:extLst>
      <p:ext uri="{BB962C8B-B14F-4D97-AF65-F5344CB8AC3E}">
        <p14:creationId xmlns:p14="http://schemas.microsoft.com/office/powerpoint/2010/main" val="133762690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animEffect transition="in" filter="fade">
                                      <p:cBhvr>
                                        <p:cTn id="11"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For </a:t>
            </a:r>
            <a:r>
              <a:rPr lang="en-US" altLang="en-US" b="1" dirty="0" smtClean="0"/>
              <a:t>God</a:t>
            </a:r>
            <a:endParaRPr lang="en-US" dirty="0"/>
          </a:p>
        </p:txBody>
      </p:sp>
      <p:sp>
        <p:nvSpPr>
          <p:cNvPr id="6" name="Text Placeholder 5"/>
          <p:cNvSpPr>
            <a:spLocks noGrp="1"/>
          </p:cNvSpPr>
          <p:nvPr>
            <p:ph type="body" sz="half" idx="13"/>
          </p:nvPr>
        </p:nvSpPr>
        <p:spPr/>
        <p:txBody>
          <a:bodyPr/>
          <a:lstStyle/>
          <a:p>
            <a:r>
              <a:rPr lang="en-US" dirty="0"/>
              <a:t>— </a:t>
            </a:r>
            <a:r>
              <a:rPr lang="en-US" dirty="0" smtClean="0"/>
              <a:t>John </a:t>
            </a:r>
            <a:r>
              <a:rPr lang="en-US" dirty="0" smtClean="0"/>
              <a:t>3:16 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1714655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iterate type="wd">
                                    <p:tmPct val="50000"/>
                                  </p:iterate>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spc="-300" dirty="0" smtClean="0"/>
              <a:t>“But </a:t>
            </a:r>
            <a:r>
              <a:rPr lang="en-US" sz="4000" spc="-300" dirty="0"/>
              <a:t>that you may know that the Son of Man has power on earth to forgive sins”— He said to the paralytic, “ I say to you, arise, take up your bed, and go to your house.” Immediately he arose, took up the bed, and went out in the presence of them all … </a:t>
            </a:r>
          </a:p>
        </p:txBody>
      </p:sp>
      <p:sp>
        <p:nvSpPr>
          <p:cNvPr id="6" name="Text Placeholder 5"/>
          <p:cNvSpPr>
            <a:spLocks noGrp="1"/>
          </p:cNvSpPr>
          <p:nvPr>
            <p:ph type="body" sz="half" idx="13"/>
          </p:nvPr>
        </p:nvSpPr>
        <p:spPr/>
        <p:txBody>
          <a:bodyPr/>
          <a:lstStyle/>
          <a:p>
            <a:r>
              <a:rPr lang="en-US" dirty="0"/>
              <a:t>— Mark </a:t>
            </a:r>
            <a:r>
              <a:rPr lang="en-US" dirty="0" smtClean="0"/>
              <a:t>2:10–12 </a:t>
            </a:r>
            <a:r>
              <a:rPr lang="en-US" dirty="0"/>
              <a:t>NKJV</a:t>
            </a:r>
          </a:p>
        </p:txBody>
      </p:sp>
      <p:sp>
        <p:nvSpPr>
          <p:cNvPr id="7" name="Text Placeholder 6"/>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396441019"/>
      </p:ext>
    </p:extLst>
  </p:cSld>
  <p:clrMapOvr>
    <a:masterClrMapping/>
  </p:clrMapOvr>
  <p:transition spd="slow">
    <p:push dir="u"/>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His Only Begotten Son</a:t>
            </a:r>
          </a:p>
        </p:txBody>
      </p:sp>
      <p:sp>
        <p:nvSpPr>
          <p:cNvPr id="6" name="Content Placeholder 5"/>
          <p:cNvSpPr>
            <a:spLocks noGrp="1"/>
          </p:cNvSpPr>
          <p:nvPr>
            <p:ph idx="1"/>
          </p:nvPr>
        </p:nvSpPr>
        <p:spPr/>
        <p:txBody>
          <a:bodyPr/>
          <a:lstStyle/>
          <a:p>
            <a:r>
              <a:rPr lang="en-US" dirty="0"/>
              <a:t>Witnesses of Jesus’s identity</a:t>
            </a:r>
          </a:p>
          <a:p>
            <a:pPr lvl="1"/>
            <a:r>
              <a:rPr lang="en-US" dirty="0"/>
              <a:t>God the </a:t>
            </a:r>
            <a:r>
              <a:rPr lang="en-US" dirty="0" smtClean="0"/>
              <a:t>Father</a:t>
            </a:r>
          </a:p>
          <a:p>
            <a:pPr lvl="1"/>
            <a:r>
              <a:rPr lang="en-US" dirty="0" smtClean="0"/>
              <a:t>Saul of Tarsus, a hostile witness</a:t>
            </a:r>
          </a:p>
          <a:p>
            <a:pPr lvl="1"/>
            <a:r>
              <a:rPr lang="en-US" dirty="0" smtClean="0"/>
              <a:t>The miracle of His conception</a:t>
            </a:r>
          </a:p>
          <a:p>
            <a:pPr lvl="1"/>
            <a:r>
              <a:rPr lang="en-US" dirty="0" smtClean="0"/>
              <a:t>The </a:t>
            </a:r>
            <a:r>
              <a:rPr lang="en-US" dirty="0"/>
              <a:t>miracles </a:t>
            </a:r>
            <a:r>
              <a:rPr lang="en-US" dirty="0" smtClean="0"/>
              <a:t>He performed</a:t>
            </a:r>
            <a:endParaRPr lang="en-US" dirty="0"/>
          </a:p>
          <a:p>
            <a:pPr lvl="2"/>
            <a:r>
              <a:rPr lang="en-US" dirty="0" smtClean="0"/>
              <a:t>God </a:t>
            </a:r>
            <a:r>
              <a:rPr lang="en-US" dirty="0"/>
              <a:t>with the authority to forgive sin</a:t>
            </a:r>
            <a:endParaRPr lang="en-US" dirty="0" smtClean="0"/>
          </a:p>
          <a:p>
            <a:r>
              <a:rPr lang="en-US" dirty="0" smtClean="0"/>
              <a:t>The only way to God the Father</a:t>
            </a:r>
            <a:endParaRPr lang="en-US" dirty="0"/>
          </a:p>
        </p:txBody>
      </p:sp>
    </p:spTree>
    <p:extLst>
      <p:ext uri="{BB962C8B-B14F-4D97-AF65-F5344CB8AC3E}">
        <p14:creationId xmlns:p14="http://schemas.microsoft.com/office/powerpoint/2010/main" val="33461002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animEffect transition="in" filter="fade">
                                      <p:cBhvr>
                                        <p:cTn id="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US" sz="4000" dirty="0"/>
              <a:t>Jesus said to him, “I am the way, the truth, and the life. No one comes to the Father except through Me.”</a:t>
            </a:r>
          </a:p>
        </p:txBody>
      </p:sp>
      <p:sp>
        <p:nvSpPr>
          <p:cNvPr id="6" name="Text Placeholder 5"/>
          <p:cNvSpPr>
            <a:spLocks noGrp="1"/>
          </p:cNvSpPr>
          <p:nvPr>
            <p:ph type="body" sz="half" idx="13"/>
          </p:nvPr>
        </p:nvSpPr>
        <p:spPr/>
        <p:txBody>
          <a:bodyPr/>
          <a:lstStyle/>
          <a:p>
            <a:r>
              <a:rPr lang="en-US" dirty="0"/>
              <a:t>— </a:t>
            </a:r>
            <a:r>
              <a:rPr lang="en-US" dirty="0" smtClean="0"/>
              <a:t>John 14:6 </a:t>
            </a:r>
            <a:r>
              <a:rPr lang="en-US" dirty="0"/>
              <a:t>NKJV</a:t>
            </a:r>
          </a:p>
        </p:txBody>
      </p:sp>
      <p:sp>
        <p:nvSpPr>
          <p:cNvPr id="7" name="Text Placeholder 6"/>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091994037"/>
      </p:ext>
    </p:extLst>
  </p:cSld>
  <p:clrMapOvr>
    <a:masterClrMapping/>
  </p:clrMapOvr>
  <p:transition spd="slow">
    <p:push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For God so loved the world that He gave His only begotten </a:t>
            </a:r>
            <a:r>
              <a:rPr lang="en-US" altLang="en-US" dirty="0" smtClean="0"/>
              <a:t>Son, that </a:t>
            </a:r>
            <a:r>
              <a:rPr lang="en-US" altLang="en-US" b="1" dirty="0" smtClean="0"/>
              <a:t>whoever</a:t>
            </a:r>
            <a:endParaRPr lang="en-US" altLang="en-US" b="1" dirty="0"/>
          </a:p>
        </p:txBody>
      </p:sp>
      <p:sp>
        <p:nvSpPr>
          <p:cNvPr id="6" name="Text Placeholder 5"/>
          <p:cNvSpPr>
            <a:spLocks noGrp="1"/>
          </p:cNvSpPr>
          <p:nvPr>
            <p:ph type="body" sz="half" idx="13"/>
          </p:nvPr>
        </p:nvSpPr>
        <p:spPr/>
        <p:txBody>
          <a:bodyPr/>
          <a:lstStyle/>
          <a:p>
            <a:r>
              <a:rPr lang="en-US" dirty="0"/>
              <a:t>— John </a:t>
            </a:r>
            <a:r>
              <a:rPr lang="en-US" dirty="0" smtClean="0"/>
              <a:t>3:16 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1713149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iterate type="wd">
                                    <p:tmPct val="50000"/>
                                  </p:iterate>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Whoever</a:t>
            </a:r>
            <a:endParaRPr lang="en-US" dirty="0"/>
          </a:p>
        </p:txBody>
      </p:sp>
      <p:sp>
        <p:nvSpPr>
          <p:cNvPr id="6" name="Content Placeholder 5"/>
          <p:cNvSpPr>
            <a:spLocks noGrp="1"/>
          </p:cNvSpPr>
          <p:nvPr>
            <p:ph idx="1"/>
          </p:nvPr>
        </p:nvSpPr>
        <p:spPr/>
        <p:txBody>
          <a:bodyPr/>
          <a:lstStyle/>
          <a:p>
            <a:r>
              <a:rPr lang="en-US" dirty="0"/>
              <a:t>Offends the Calvinist</a:t>
            </a:r>
          </a:p>
          <a:p>
            <a:pPr lvl="1"/>
            <a:r>
              <a:rPr lang="en-US" dirty="0"/>
              <a:t>Limited atonement</a:t>
            </a:r>
          </a:p>
          <a:p>
            <a:pPr lvl="1"/>
            <a:r>
              <a:rPr lang="en-US" dirty="0"/>
              <a:t>Fixed, unalterable number of souls</a:t>
            </a:r>
          </a:p>
          <a:p>
            <a:pPr lvl="1"/>
            <a:r>
              <a:rPr lang="en-US" dirty="0"/>
              <a:t>Elect chosen by name</a:t>
            </a:r>
          </a:p>
          <a:p>
            <a:pPr lvl="1"/>
            <a:r>
              <a:rPr lang="en-US" dirty="0"/>
              <a:t>God </a:t>
            </a:r>
            <a:r>
              <a:rPr lang="en-US" dirty="0" smtClean="0"/>
              <a:t>responsible for …</a:t>
            </a:r>
          </a:p>
          <a:p>
            <a:pPr lvl="2"/>
            <a:r>
              <a:rPr lang="en-US" dirty="0"/>
              <a:t>S</a:t>
            </a:r>
            <a:r>
              <a:rPr lang="en-US" dirty="0" smtClean="0"/>
              <a:t>alvation </a:t>
            </a:r>
            <a:r>
              <a:rPr lang="en-US" dirty="0"/>
              <a:t>of the elect </a:t>
            </a:r>
            <a:r>
              <a:rPr lang="en-US" b="1" i="1" dirty="0"/>
              <a:t>and </a:t>
            </a:r>
            <a:endParaRPr lang="en-US" b="1" i="1" dirty="0" smtClean="0"/>
          </a:p>
          <a:p>
            <a:pPr lvl="2"/>
            <a:r>
              <a:rPr lang="en-US" dirty="0" smtClean="0"/>
              <a:t>Damnation </a:t>
            </a:r>
            <a:r>
              <a:rPr lang="en-US" dirty="0"/>
              <a:t>of the lost</a:t>
            </a:r>
          </a:p>
        </p:txBody>
      </p:sp>
    </p:spTree>
    <p:extLst>
      <p:ext uri="{BB962C8B-B14F-4D97-AF65-F5344CB8AC3E}">
        <p14:creationId xmlns:p14="http://schemas.microsoft.com/office/powerpoint/2010/main" val="27071899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500"/>
                                        <p:tgtEl>
                                          <p:spTgt spid="6">
                                            <p:txEl>
                                              <p:pRg st="4" end="4"/>
                                            </p:txEl>
                                          </p:spTgt>
                                        </p:tgtEl>
                                      </p:cBhvr>
                                    </p:animEffect>
                                  </p:childTnLst>
                                </p:cTn>
                              </p:par>
                            </p:childTnLst>
                          </p:cTn>
                        </p:par>
                        <p:par>
                          <p:cTn id="25" fill="hold">
                            <p:stCondLst>
                              <p:cond delay="1000"/>
                            </p:stCondLst>
                            <p:childTnLst>
                              <p:par>
                                <p:cTn id="26" presetID="10" presetClass="entr" presetSubtype="0" fill="hold" grpId="0" nodeType="after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Effect transition="in" filter="fade">
                                      <p:cBhvr>
                                        <p:cTn id="28" dur="500"/>
                                        <p:tgtEl>
                                          <p:spTgt spid="6">
                                            <p:txEl>
                                              <p:pRg st="5" end="5"/>
                                            </p:txEl>
                                          </p:spTgt>
                                        </p:tgtEl>
                                      </p:cBhvr>
                                    </p:animEffect>
                                  </p:childTnLst>
                                </p:cTn>
                              </p:par>
                            </p:childTnLst>
                          </p:cTn>
                        </p:par>
                        <p:par>
                          <p:cTn id="29" fill="hold">
                            <p:stCondLst>
                              <p:cond delay="1500"/>
                            </p:stCondLst>
                            <p:childTnLst>
                              <p:par>
                                <p:cTn id="30" presetID="10" presetClass="entr" presetSubtype="0" fill="hold" grpId="0" nodeType="after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fade">
                                      <p:cBhvr>
                                        <p:cTn id="3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Whoever</a:t>
            </a:r>
            <a:endParaRPr lang="en-US" dirty="0"/>
          </a:p>
        </p:txBody>
      </p:sp>
      <p:sp>
        <p:nvSpPr>
          <p:cNvPr id="6" name="Content Placeholder 5"/>
          <p:cNvSpPr>
            <a:spLocks noGrp="1"/>
          </p:cNvSpPr>
          <p:nvPr>
            <p:ph idx="1"/>
          </p:nvPr>
        </p:nvSpPr>
        <p:spPr/>
        <p:txBody>
          <a:bodyPr/>
          <a:lstStyle/>
          <a:p>
            <a:r>
              <a:rPr lang="en-US" dirty="0"/>
              <a:t>Those in Christ predestined to spiritual blessing</a:t>
            </a:r>
          </a:p>
        </p:txBody>
      </p:sp>
    </p:spTree>
    <p:extLst>
      <p:ext uri="{BB962C8B-B14F-4D97-AF65-F5344CB8AC3E}">
        <p14:creationId xmlns:p14="http://schemas.microsoft.com/office/powerpoint/2010/main" val="14263956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pc="-300" dirty="0"/>
              <a:t>Blessed be the God and Father of our Lord Jesus Christ, who has blessed us with every spiritual blessing in the heavenly places in Christ, just as He chose us in Him before the foundation of the world, that we should be holy and without blame before Him in love </a:t>
            </a:r>
            <a:r>
              <a:rPr lang="en-US" spc="-300" dirty="0" smtClean="0"/>
              <a:t>…</a:t>
            </a:r>
            <a:endParaRPr lang="en-US" spc="-300" dirty="0"/>
          </a:p>
        </p:txBody>
      </p:sp>
      <p:sp>
        <p:nvSpPr>
          <p:cNvPr id="6" name="Text Placeholder 5"/>
          <p:cNvSpPr>
            <a:spLocks noGrp="1"/>
          </p:cNvSpPr>
          <p:nvPr>
            <p:ph type="body" sz="half" idx="13"/>
          </p:nvPr>
        </p:nvSpPr>
        <p:spPr/>
        <p:txBody>
          <a:bodyPr/>
          <a:lstStyle/>
          <a:p>
            <a:r>
              <a:rPr lang="en-US" dirty="0" smtClean="0"/>
              <a:t>— Ephesians </a:t>
            </a:r>
            <a:r>
              <a:rPr lang="en-US" dirty="0"/>
              <a:t>1:3, 4 </a:t>
            </a:r>
            <a:r>
              <a:rPr lang="en-US" dirty="0" smtClean="0"/>
              <a:t>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508775946"/>
      </p:ext>
    </p:extLst>
  </p:cSld>
  <p:clrMapOvr>
    <a:masterClrMapping/>
  </p:clrMapOvr>
  <p:transition spd="slow">
    <p:push dir="u"/>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 whoever keeps His word, truly the love of God is perfected in him. By this we know that we are in Him</a:t>
            </a:r>
            <a:r>
              <a:rPr lang="en-US" dirty="0" smtClean="0"/>
              <a:t>.</a:t>
            </a:r>
            <a:endParaRPr lang="en-US" dirty="0"/>
          </a:p>
        </p:txBody>
      </p:sp>
      <p:sp>
        <p:nvSpPr>
          <p:cNvPr id="3" name="Text Placeholder 2"/>
          <p:cNvSpPr>
            <a:spLocks noGrp="1"/>
          </p:cNvSpPr>
          <p:nvPr>
            <p:ph type="body" sz="half" idx="13"/>
          </p:nvPr>
        </p:nvSpPr>
        <p:spPr/>
        <p:txBody>
          <a:bodyPr/>
          <a:lstStyle/>
          <a:p>
            <a:r>
              <a:rPr lang="en-US" dirty="0" smtClean="0"/>
              <a:t>— I John 2:5 NKJV</a:t>
            </a:r>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482308760"/>
      </p:ext>
    </p:extLst>
  </p:cSld>
  <p:clrMapOvr>
    <a:masterClrMapping/>
  </p:clrMapOvr>
  <p:transition spd="slow">
    <p:push dir="u"/>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Whoever</a:t>
            </a:r>
            <a:endParaRPr lang="en-US" dirty="0"/>
          </a:p>
        </p:txBody>
      </p:sp>
      <p:sp>
        <p:nvSpPr>
          <p:cNvPr id="6" name="Content Placeholder 5"/>
          <p:cNvSpPr>
            <a:spLocks noGrp="1"/>
          </p:cNvSpPr>
          <p:nvPr>
            <p:ph idx="1"/>
          </p:nvPr>
        </p:nvSpPr>
        <p:spPr/>
        <p:txBody>
          <a:bodyPr/>
          <a:lstStyle/>
          <a:p>
            <a:r>
              <a:rPr lang="en-US" dirty="0"/>
              <a:t>Those in Christ predestined to spiritual </a:t>
            </a:r>
            <a:r>
              <a:rPr lang="en-US" dirty="0" smtClean="0"/>
              <a:t>blessing</a:t>
            </a:r>
          </a:p>
          <a:p>
            <a:r>
              <a:rPr lang="en-US" dirty="0"/>
              <a:t>No soul </a:t>
            </a:r>
            <a:r>
              <a:rPr lang="en-US" dirty="0" smtClean="0"/>
              <a:t>guilty </a:t>
            </a:r>
            <a:r>
              <a:rPr lang="en-US" dirty="0"/>
              <a:t>of Adam’s sin</a:t>
            </a:r>
          </a:p>
          <a:p>
            <a:endParaRPr lang="en-US" dirty="0"/>
          </a:p>
        </p:txBody>
      </p:sp>
    </p:spTree>
    <p:extLst>
      <p:ext uri="{BB962C8B-B14F-4D97-AF65-F5344CB8AC3E}">
        <p14:creationId xmlns:p14="http://schemas.microsoft.com/office/powerpoint/2010/main" val="6272761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The soul who sins shall die. The son shall not bear the guilt of the father, nor the father bear the guilt of the son. The righteousness of the righteous shall be upon himself, and the wickedness of the wicked shall be upon himself</a:t>
            </a:r>
            <a:r>
              <a:rPr lang="en-US" dirty="0" smtClean="0"/>
              <a:t>.</a:t>
            </a:r>
            <a:endParaRPr lang="en-US" dirty="0"/>
          </a:p>
        </p:txBody>
      </p:sp>
      <p:sp>
        <p:nvSpPr>
          <p:cNvPr id="6" name="Text Placeholder 5"/>
          <p:cNvSpPr>
            <a:spLocks noGrp="1"/>
          </p:cNvSpPr>
          <p:nvPr>
            <p:ph type="body" sz="half" idx="13"/>
          </p:nvPr>
        </p:nvSpPr>
        <p:spPr/>
        <p:txBody>
          <a:bodyPr/>
          <a:lstStyle/>
          <a:p>
            <a:r>
              <a:rPr lang="en-US" dirty="0"/>
              <a:t>— Ezekiel 18:20 </a:t>
            </a:r>
            <a:r>
              <a:rPr lang="en-US" dirty="0" smtClean="0"/>
              <a:t>NKJV</a:t>
            </a:r>
            <a:endParaRPr lang="en-US" dirty="0"/>
          </a:p>
          <a:p>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223064346"/>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God</a:t>
            </a:r>
          </a:p>
        </p:txBody>
      </p:sp>
      <p:sp>
        <p:nvSpPr>
          <p:cNvPr id="6" name="Content Placeholder 5"/>
          <p:cNvSpPr>
            <a:spLocks noGrp="1"/>
          </p:cNvSpPr>
          <p:nvPr>
            <p:ph idx="1"/>
          </p:nvPr>
        </p:nvSpPr>
        <p:spPr/>
        <p:txBody>
          <a:bodyPr/>
          <a:lstStyle/>
          <a:p>
            <a:r>
              <a:rPr lang="en-US" dirty="0"/>
              <a:t>Offends the atheist</a:t>
            </a:r>
          </a:p>
          <a:p>
            <a:r>
              <a:rPr lang="en-US" dirty="0"/>
              <a:t>Looks you in the eye, calls you “foolish”</a:t>
            </a:r>
          </a:p>
          <a:p>
            <a:r>
              <a:rPr lang="en-US" dirty="0"/>
              <a:t>What about the evidence?</a:t>
            </a:r>
          </a:p>
          <a:p>
            <a:pPr lvl="1"/>
            <a:r>
              <a:rPr lang="en-US" dirty="0"/>
              <a:t>Order of the universe → Designer</a:t>
            </a:r>
          </a:p>
          <a:p>
            <a:pPr lvl="1"/>
            <a:r>
              <a:rPr lang="en-US" dirty="0"/>
              <a:t>House → Builder</a:t>
            </a:r>
          </a:p>
          <a:p>
            <a:endParaRPr lang="en-US" dirty="0"/>
          </a:p>
        </p:txBody>
      </p:sp>
    </p:spTree>
    <p:extLst>
      <p:ext uri="{BB962C8B-B14F-4D97-AF65-F5344CB8AC3E}">
        <p14:creationId xmlns:p14="http://schemas.microsoft.com/office/powerpoint/2010/main" val="6068904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par>
                          <p:cTn id="21" fill="hold">
                            <p:stCondLst>
                              <p:cond delay="1000"/>
                            </p:stCondLst>
                            <p:childTnLst>
                              <p:par>
                                <p:cTn id="22" presetID="10" presetClass="entr" presetSubtype="0" fill="hold" grpId="0" nodeType="after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Whoever</a:t>
            </a:r>
            <a:endParaRPr lang="en-US" dirty="0"/>
          </a:p>
        </p:txBody>
      </p:sp>
      <p:sp>
        <p:nvSpPr>
          <p:cNvPr id="6" name="Content Placeholder 5"/>
          <p:cNvSpPr>
            <a:spLocks noGrp="1"/>
          </p:cNvSpPr>
          <p:nvPr>
            <p:ph idx="1"/>
          </p:nvPr>
        </p:nvSpPr>
        <p:spPr/>
        <p:txBody>
          <a:bodyPr/>
          <a:lstStyle/>
          <a:p>
            <a:r>
              <a:rPr lang="en-US" dirty="0"/>
              <a:t>Those in Christ predestined to spiritual </a:t>
            </a:r>
            <a:r>
              <a:rPr lang="en-US" dirty="0" smtClean="0"/>
              <a:t>blessing</a:t>
            </a:r>
          </a:p>
          <a:p>
            <a:r>
              <a:rPr lang="en-US" dirty="0"/>
              <a:t>No soul </a:t>
            </a:r>
            <a:r>
              <a:rPr lang="en-US" dirty="0" smtClean="0"/>
              <a:t>guilty </a:t>
            </a:r>
            <a:r>
              <a:rPr lang="en-US" dirty="0"/>
              <a:t>of Adam’s </a:t>
            </a:r>
            <a:r>
              <a:rPr lang="en-US" dirty="0" smtClean="0"/>
              <a:t>sin</a:t>
            </a:r>
          </a:p>
          <a:p>
            <a:r>
              <a:rPr lang="en-US" dirty="0"/>
              <a:t>Gospel not </a:t>
            </a:r>
            <a:r>
              <a:rPr lang="en-US" b="1" i="1" dirty="0"/>
              <a:t>a</a:t>
            </a:r>
            <a:r>
              <a:rPr lang="en-US" dirty="0"/>
              <a:t> power of God to save, </a:t>
            </a:r>
            <a:r>
              <a:rPr lang="en-US" dirty="0" smtClean="0"/>
              <a:t/>
            </a:r>
            <a:br>
              <a:rPr lang="en-US" dirty="0" smtClean="0"/>
            </a:br>
            <a:r>
              <a:rPr lang="en-US" dirty="0" smtClean="0"/>
              <a:t>but </a:t>
            </a:r>
            <a:r>
              <a:rPr lang="en-US" b="1" i="1" dirty="0"/>
              <a:t>the</a:t>
            </a:r>
            <a:r>
              <a:rPr lang="en-US" dirty="0"/>
              <a:t> power of God to save</a:t>
            </a:r>
          </a:p>
          <a:p>
            <a:endParaRPr lang="en-US" dirty="0" smtClean="0"/>
          </a:p>
          <a:p>
            <a:endParaRPr lang="en-US" dirty="0"/>
          </a:p>
        </p:txBody>
      </p:sp>
    </p:spTree>
    <p:extLst>
      <p:ext uri="{BB962C8B-B14F-4D97-AF65-F5344CB8AC3E}">
        <p14:creationId xmlns:p14="http://schemas.microsoft.com/office/powerpoint/2010/main" val="27022289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For I am not ashamed of the gospel of Christ, for it is the power of God to salvation for everyone who believes, for the Jew first and also for the Greek</a:t>
            </a:r>
            <a:r>
              <a:rPr lang="en-US" dirty="0" smtClean="0"/>
              <a:t>.</a:t>
            </a:r>
            <a:endParaRPr lang="en-US" dirty="0"/>
          </a:p>
        </p:txBody>
      </p:sp>
      <p:sp>
        <p:nvSpPr>
          <p:cNvPr id="6" name="Text Placeholder 5"/>
          <p:cNvSpPr>
            <a:spLocks noGrp="1"/>
          </p:cNvSpPr>
          <p:nvPr>
            <p:ph type="body" sz="half" idx="13"/>
          </p:nvPr>
        </p:nvSpPr>
        <p:spPr/>
        <p:txBody>
          <a:bodyPr/>
          <a:lstStyle/>
          <a:p>
            <a:r>
              <a:rPr lang="en-US" dirty="0"/>
              <a:t>— Romans 1:16 </a:t>
            </a:r>
            <a:r>
              <a:rPr lang="en-US" dirty="0" smtClean="0"/>
              <a:t>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630859492"/>
      </p:ext>
    </p:extLst>
  </p:cSld>
  <p:clrMapOvr>
    <a:masterClrMapping/>
  </p:clrMapOvr>
  <p:transition spd="slow">
    <p:push di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Whoever</a:t>
            </a:r>
            <a:endParaRPr lang="en-US" dirty="0"/>
          </a:p>
        </p:txBody>
      </p:sp>
      <p:sp>
        <p:nvSpPr>
          <p:cNvPr id="6" name="Content Placeholder 5"/>
          <p:cNvSpPr>
            <a:spLocks noGrp="1"/>
          </p:cNvSpPr>
          <p:nvPr>
            <p:ph idx="1"/>
          </p:nvPr>
        </p:nvSpPr>
        <p:spPr/>
        <p:txBody>
          <a:bodyPr/>
          <a:lstStyle/>
          <a:p>
            <a:r>
              <a:rPr lang="en-US" dirty="0"/>
              <a:t>Those in Christ predestined to spiritual </a:t>
            </a:r>
            <a:r>
              <a:rPr lang="en-US" dirty="0" smtClean="0"/>
              <a:t>blessing</a:t>
            </a:r>
          </a:p>
          <a:p>
            <a:r>
              <a:rPr lang="en-US" dirty="0"/>
              <a:t>No soul </a:t>
            </a:r>
            <a:r>
              <a:rPr lang="en-US" dirty="0" smtClean="0"/>
              <a:t>guilty </a:t>
            </a:r>
            <a:r>
              <a:rPr lang="en-US" dirty="0"/>
              <a:t>of Adam’s </a:t>
            </a:r>
            <a:r>
              <a:rPr lang="en-US" dirty="0" smtClean="0"/>
              <a:t>sin</a:t>
            </a:r>
          </a:p>
          <a:p>
            <a:r>
              <a:rPr lang="en-US" dirty="0"/>
              <a:t>Gospel not </a:t>
            </a:r>
            <a:r>
              <a:rPr lang="en-US" b="1" i="1" dirty="0"/>
              <a:t>a</a:t>
            </a:r>
            <a:r>
              <a:rPr lang="en-US" dirty="0"/>
              <a:t> power of God to save, </a:t>
            </a:r>
            <a:r>
              <a:rPr lang="en-US" dirty="0" smtClean="0"/>
              <a:t/>
            </a:r>
            <a:br>
              <a:rPr lang="en-US" dirty="0" smtClean="0"/>
            </a:br>
            <a:r>
              <a:rPr lang="en-US" dirty="0" smtClean="0"/>
              <a:t>but </a:t>
            </a:r>
            <a:r>
              <a:rPr lang="en-US" b="1" i="1" dirty="0"/>
              <a:t>the</a:t>
            </a:r>
            <a:r>
              <a:rPr lang="en-US" dirty="0"/>
              <a:t> power of God to </a:t>
            </a:r>
            <a:r>
              <a:rPr lang="en-US" dirty="0" smtClean="0"/>
              <a:t>save</a:t>
            </a:r>
          </a:p>
          <a:p>
            <a:r>
              <a:rPr lang="en-US" dirty="0"/>
              <a:t>Saints can fall from </a:t>
            </a:r>
            <a:r>
              <a:rPr lang="en-US" dirty="0" smtClean="0"/>
              <a:t>grace</a:t>
            </a:r>
          </a:p>
          <a:p>
            <a:endParaRPr lang="en-US" dirty="0" smtClean="0"/>
          </a:p>
          <a:p>
            <a:endParaRPr lang="en-US" dirty="0"/>
          </a:p>
        </p:txBody>
      </p:sp>
    </p:spTree>
    <p:extLst>
      <p:ext uri="{BB962C8B-B14F-4D97-AF65-F5344CB8AC3E}">
        <p14:creationId xmlns:p14="http://schemas.microsoft.com/office/powerpoint/2010/main" val="4845037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 all the sins [a Christian] may commit from idolatry to murder will not make his soul in any more danger.</a:t>
            </a:r>
          </a:p>
        </p:txBody>
      </p:sp>
      <p:sp>
        <p:nvSpPr>
          <p:cNvPr id="6" name="Text Placeholder 5"/>
          <p:cNvSpPr>
            <a:spLocks noGrp="1"/>
          </p:cNvSpPr>
          <p:nvPr>
            <p:ph type="body" sz="half" idx="13"/>
          </p:nvPr>
        </p:nvSpPr>
        <p:spPr/>
        <p:txBody>
          <a:bodyPr/>
          <a:lstStyle/>
          <a:p>
            <a:r>
              <a:rPr lang="en-US" dirty="0"/>
              <a:t>— Sam Morris, “Do a Christian’s Sins Damn His Soul?”</a:t>
            </a:r>
          </a:p>
        </p:txBody>
      </p:sp>
      <p:sp>
        <p:nvSpPr>
          <p:cNvPr id="5" name="Text Placeholder 4"/>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1835703763"/>
      </p:ext>
    </p:extLst>
  </p:cSld>
  <p:clrMapOvr>
    <a:masterClrMapping/>
  </p:clrMapOvr>
  <p:transition spd="slow">
    <p:push dir="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For this you know, that no fornicator, unclean person, nor covetous man, who is an </a:t>
            </a:r>
            <a:r>
              <a:rPr lang="en-US" b="1" i="1" dirty="0"/>
              <a:t>idolater</a:t>
            </a:r>
            <a:r>
              <a:rPr lang="en-US" dirty="0"/>
              <a:t>, has any inheritance in the kingdom of Christ and God.</a:t>
            </a:r>
          </a:p>
        </p:txBody>
      </p:sp>
      <p:sp>
        <p:nvSpPr>
          <p:cNvPr id="6" name="Text Placeholder 5"/>
          <p:cNvSpPr>
            <a:spLocks noGrp="1"/>
          </p:cNvSpPr>
          <p:nvPr>
            <p:ph type="body" sz="half" idx="13"/>
          </p:nvPr>
        </p:nvSpPr>
        <p:spPr/>
        <p:txBody>
          <a:bodyPr/>
          <a:lstStyle/>
          <a:p>
            <a:r>
              <a:rPr lang="en-US" dirty="0"/>
              <a:t>— Ephesians 5:5 </a:t>
            </a:r>
            <a:r>
              <a:rPr lang="en-US" dirty="0" smtClean="0"/>
              <a:t>NKJV (emphasis mine)</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785324306"/>
      </p:ext>
    </p:extLst>
  </p:cSld>
  <p:clrMapOvr>
    <a:masterClrMapping/>
  </p:clrMapOvr>
  <p:transition spd="slow">
    <p:push dir="u"/>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Whoever</a:t>
            </a:r>
            <a:endParaRPr lang="en-US" dirty="0"/>
          </a:p>
        </p:txBody>
      </p:sp>
      <p:sp>
        <p:nvSpPr>
          <p:cNvPr id="6" name="Content Placeholder 5"/>
          <p:cNvSpPr>
            <a:spLocks noGrp="1"/>
          </p:cNvSpPr>
          <p:nvPr>
            <p:ph idx="1"/>
          </p:nvPr>
        </p:nvSpPr>
        <p:spPr/>
        <p:txBody>
          <a:bodyPr/>
          <a:lstStyle/>
          <a:p>
            <a:r>
              <a:rPr lang="en-US" dirty="0"/>
              <a:t>Those in Christ predestined to spiritual </a:t>
            </a:r>
            <a:r>
              <a:rPr lang="en-US" dirty="0" smtClean="0"/>
              <a:t>blessing</a:t>
            </a:r>
          </a:p>
          <a:p>
            <a:r>
              <a:rPr lang="en-US" dirty="0"/>
              <a:t>No soul </a:t>
            </a:r>
            <a:r>
              <a:rPr lang="en-US" dirty="0" smtClean="0"/>
              <a:t>guilty </a:t>
            </a:r>
            <a:r>
              <a:rPr lang="en-US" dirty="0"/>
              <a:t>of Adam’s </a:t>
            </a:r>
            <a:r>
              <a:rPr lang="en-US" dirty="0" smtClean="0"/>
              <a:t>sin</a:t>
            </a:r>
          </a:p>
          <a:p>
            <a:r>
              <a:rPr lang="en-US" dirty="0"/>
              <a:t>Gospel not </a:t>
            </a:r>
            <a:r>
              <a:rPr lang="en-US" b="1" i="1" dirty="0"/>
              <a:t>a</a:t>
            </a:r>
            <a:r>
              <a:rPr lang="en-US" dirty="0"/>
              <a:t> power of God to save, </a:t>
            </a:r>
            <a:r>
              <a:rPr lang="en-US" dirty="0" smtClean="0"/>
              <a:t/>
            </a:r>
            <a:br>
              <a:rPr lang="en-US" dirty="0" smtClean="0"/>
            </a:br>
            <a:r>
              <a:rPr lang="en-US" dirty="0" smtClean="0"/>
              <a:t>but </a:t>
            </a:r>
            <a:r>
              <a:rPr lang="en-US" b="1" i="1" dirty="0"/>
              <a:t>the</a:t>
            </a:r>
            <a:r>
              <a:rPr lang="en-US" dirty="0"/>
              <a:t> power of God to </a:t>
            </a:r>
            <a:r>
              <a:rPr lang="en-US" dirty="0" smtClean="0"/>
              <a:t>save</a:t>
            </a:r>
          </a:p>
          <a:p>
            <a:r>
              <a:rPr lang="en-US" dirty="0"/>
              <a:t>Saints can fall from </a:t>
            </a:r>
            <a:r>
              <a:rPr lang="en-US" dirty="0" smtClean="0"/>
              <a:t>grace</a:t>
            </a:r>
          </a:p>
          <a:p>
            <a:r>
              <a:rPr lang="en-US" dirty="0" smtClean="0"/>
              <a:t>Whoever desires may come</a:t>
            </a:r>
          </a:p>
          <a:p>
            <a:endParaRPr lang="en-US" dirty="0" smtClean="0"/>
          </a:p>
          <a:p>
            <a:endParaRPr lang="en-US" dirty="0"/>
          </a:p>
        </p:txBody>
      </p:sp>
    </p:spTree>
    <p:extLst>
      <p:ext uri="{BB962C8B-B14F-4D97-AF65-F5344CB8AC3E}">
        <p14:creationId xmlns:p14="http://schemas.microsoft.com/office/powerpoint/2010/main" val="42727345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animEffect transition="in" filter="fade">
                                      <p:cBhvr>
                                        <p:cTn id="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And the Spirit and the bride say, “Come!” </a:t>
            </a:r>
            <a:br>
              <a:rPr lang="en-US" dirty="0"/>
            </a:br>
            <a:r>
              <a:rPr lang="en-US" dirty="0"/>
              <a:t>And let him who hears say, “Come!” </a:t>
            </a:r>
            <a:br>
              <a:rPr lang="en-US" dirty="0"/>
            </a:br>
            <a:r>
              <a:rPr lang="en-US" dirty="0"/>
              <a:t>And let him who thirsts come. Whoever desires, let him take the water of life freely</a:t>
            </a:r>
            <a:r>
              <a:rPr lang="en-US" dirty="0" smtClean="0"/>
              <a:t>.</a:t>
            </a:r>
            <a:endParaRPr lang="en-US" dirty="0"/>
          </a:p>
        </p:txBody>
      </p:sp>
      <p:sp>
        <p:nvSpPr>
          <p:cNvPr id="6" name="Text Placeholder 5"/>
          <p:cNvSpPr>
            <a:spLocks noGrp="1"/>
          </p:cNvSpPr>
          <p:nvPr>
            <p:ph type="body" sz="half" idx="13"/>
          </p:nvPr>
        </p:nvSpPr>
        <p:spPr/>
        <p:txBody>
          <a:bodyPr/>
          <a:lstStyle/>
          <a:p>
            <a:r>
              <a:rPr lang="en-US" dirty="0"/>
              <a:t>— Revelation 22:17 </a:t>
            </a:r>
            <a:r>
              <a:rPr lang="en-US" dirty="0" smtClean="0"/>
              <a:t>NKJV</a:t>
            </a:r>
            <a:endParaRPr lang="en-US" dirty="0"/>
          </a:p>
        </p:txBody>
      </p:sp>
      <p:sp>
        <p:nvSpPr>
          <p:cNvPr id="7" name="Text Placeholder 6"/>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77672156"/>
      </p:ext>
    </p:extLst>
  </p:cSld>
  <p:clrMapOvr>
    <a:masterClrMapping/>
  </p:clrMapOvr>
  <p:transition spd="slow">
    <p:push dir="u"/>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For God so loved the world that He gave His only begotten </a:t>
            </a:r>
            <a:r>
              <a:rPr lang="en-US" altLang="en-US" dirty="0" smtClean="0"/>
              <a:t>Son, that whoever </a:t>
            </a:r>
            <a:r>
              <a:rPr lang="en-US" altLang="en-US" b="1" dirty="0" smtClean="0"/>
              <a:t>believes</a:t>
            </a:r>
            <a:endParaRPr lang="en-US" altLang="en-US" b="1" dirty="0"/>
          </a:p>
        </p:txBody>
      </p:sp>
      <p:sp>
        <p:nvSpPr>
          <p:cNvPr id="6" name="Text Placeholder 5"/>
          <p:cNvSpPr>
            <a:spLocks noGrp="1"/>
          </p:cNvSpPr>
          <p:nvPr>
            <p:ph type="body" sz="half" idx="13"/>
          </p:nvPr>
        </p:nvSpPr>
        <p:spPr/>
        <p:txBody>
          <a:bodyPr/>
          <a:lstStyle/>
          <a:p>
            <a:r>
              <a:rPr lang="en-US" dirty="0"/>
              <a:t>— John </a:t>
            </a:r>
            <a:r>
              <a:rPr lang="en-US" dirty="0" smtClean="0"/>
              <a:t>3:16 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3146618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iterate type="wd">
                                    <p:tmPct val="50000"/>
                                  </p:iterate>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Believes</a:t>
            </a:r>
            <a:endParaRPr lang="en-US" dirty="0"/>
          </a:p>
        </p:txBody>
      </p:sp>
      <p:sp>
        <p:nvSpPr>
          <p:cNvPr id="6" name="Content Placeholder 5"/>
          <p:cNvSpPr>
            <a:spLocks noGrp="1"/>
          </p:cNvSpPr>
          <p:nvPr>
            <p:ph idx="1"/>
          </p:nvPr>
        </p:nvSpPr>
        <p:spPr/>
        <p:txBody>
          <a:bodyPr/>
          <a:lstStyle/>
          <a:p>
            <a:r>
              <a:rPr lang="en-US" dirty="0" smtClean="0"/>
              <a:t>Offends the Unitarian Universalist</a:t>
            </a:r>
          </a:p>
          <a:p>
            <a:pPr lvl="1"/>
            <a:r>
              <a:rPr lang="en-US" dirty="0" smtClean="0"/>
              <a:t>Essentially everyone going to heaven</a:t>
            </a:r>
          </a:p>
          <a:p>
            <a:pPr lvl="1"/>
            <a:r>
              <a:rPr lang="en-US" dirty="0" err="1" smtClean="0"/>
              <a:t>Gwin</a:t>
            </a:r>
            <a:r>
              <a:rPr lang="en-US" dirty="0" smtClean="0"/>
              <a:t> to Unitarian Universalist preacher</a:t>
            </a:r>
          </a:p>
          <a:p>
            <a:pPr lvl="2"/>
            <a:r>
              <a:rPr lang="en-US" dirty="0" smtClean="0"/>
              <a:t>Q: Must believe in the resurrection of Jesus?</a:t>
            </a:r>
          </a:p>
          <a:p>
            <a:pPr lvl="2"/>
            <a:r>
              <a:rPr lang="en-US" dirty="0" smtClean="0"/>
              <a:t>A: Not necessary to believe in Jesus at all</a:t>
            </a:r>
            <a:endParaRPr lang="en-US" dirty="0"/>
          </a:p>
        </p:txBody>
      </p:sp>
    </p:spTree>
    <p:extLst>
      <p:ext uri="{BB962C8B-B14F-4D97-AF65-F5344CB8AC3E}">
        <p14:creationId xmlns:p14="http://schemas.microsoft.com/office/powerpoint/2010/main" val="81211128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childTnLst>
                          </p:cTn>
                        </p:par>
                        <p:par>
                          <p:cTn id="17" fill="hold">
                            <p:stCondLst>
                              <p:cond delay="500"/>
                            </p:stCondLst>
                            <p:childTnLst>
                              <p:par>
                                <p:cTn id="18" presetID="10" presetClass="entr" presetSubtype="0" fill="hold" nodeType="after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par>
                          <p:cTn id="21" fill="hold">
                            <p:stCondLst>
                              <p:cond delay="1000"/>
                            </p:stCondLst>
                            <p:childTnLst>
                              <p:par>
                                <p:cTn id="22" presetID="10" presetClass="entr" presetSubtype="0" fill="hold" nodeType="after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Believes</a:t>
            </a:r>
            <a:endParaRPr lang="en-US" dirty="0"/>
          </a:p>
        </p:txBody>
      </p:sp>
      <p:sp>
        <p:nvSpPr>
          <p:cNvPr id="6" name="Content Placeholder 5"/>
          <p:cNvSpPr>
            <a:spLocks noGrp="1"/>
          </p:cNvSpPr>
          <p:nvPr>
            <p:ph idx="1"/>
          </p:nvPr>
        </p:nvSpPr>
        <p:spPr/>
        <p:txBody>
          <a:bodyPr/>
          <a:lstStyle/>
          <a:p>
            <a:r>
              <a:rPr lang="en-US" dirty="0"/>
              <a:t>He who believes shall be saved</a:t>
            </a:r>
          </a:p>
        </p:txBody>
      </p:sp>
    </p:spTree>
    <p:extLst>
      <p:ext uri="{BB962C8B-B14F-4D97-AF65-F5344CB8AC3E}">
        <p14:creationId xmlns:p14="http://schemas.microsoft.com/office/powerpoint/2010/main" val="19570687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smtClean="0"/>
              <a:t>For every house is built by someone,</a:t>
            </a:r>
            <a:br>
              <a:rPr lang="en-US" altLang="en-US" smtClean="0"/>
            </a:br>
            <a:r>
              <a:rPr lang="en-US" altLang="en-US" smtClean="0"/>
              <a:t>but He who built all things is God.</a:t>
            </a:r>
            <a:endParaRPr lang="en-US" dirty="0"/>
          </a:p>
        </p:txBody>
      </p:sp>
      <p:sp>
        <p:nvSpPr>
          <p:cNvPr id="6" name="Text Placeholder 5"/>
          <p:cNvSpPr>
            <a:spLocks noGrp="1"/>
          </p:cNvSpPr>
          <p:nvPr>
            <p:ph type="body" sz="half" idx="13"/>
          </p:nvPr>
        </p:nvSpPr>
        <p:spPr/>
        <p:txBody>
          <a:bodyPr/>
          <a:lstStyle/>
          <a:p>
            <a:r>
              <a:rPr lang="en-US" dirty="0"/>
              <a:t>— </a:t>
            </a:r>
            <a:r>
              <a:rPr lang="en-US" altLang="en-US" dirty="0" smtClean="0"/>
              <a:t>Hebrews </a:t>
            </a:r>
            <a:r>
              <a:rPr lang="en-US" altLang="en-US" dirty="0" smtClean="0"/>
              <a:t>3:4 NKJV</a:t>
            </a:r>
            <a:endParaRPr lang="en-US" altLang="en-US" dirty="0"/>
          </a:p>
        </p:txBody>
      </p:sp>
      <p:sp>
        <p:nvSpPr>
          <p:cNvPr id="9" name="Text Placeholder 8"/>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636542474"/>
      </p:ext>
    </p:extLst>
  </p:cSld>
  <p:clrMapOvr>
    <a:masterClrMapping/>
  </p:clrMapOvr>
  <p:transition spd="slow">
    <p:push dir="u"/>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So they said, “Believe on the Lord Jesus Christ, and you will be saved, you and your household</a:t>
            </a:r>
            <a:r>
              <a:rPr lang="en-US" dirty="0" smtClean="0"/>
              <a:t>.”</a:t>
            </a:r>
            <a:endParaRPr lang="en-US" dirty="0"/>
          </a:p>
        </p:txBody>
      </p:sp>
      <p:sp>
        <p:nvSpPr>
          <p:cNvPr id="6" name="Text Placeholder 5"/>
          <p:cNvSpPr>
            <a:spLocks noGrp="1"/>
          </p:cNvSpPr>
          <p:nvPr>
            <p:ph type="body" sz="half" idx="13"/>
          </p:nvPr>
        </p:nvSpPr>
        <p:spPr/>
        <p:txBody>
          <a:bodyPr/>
          <a:lstStyle/>
          <a:p>
            <a:r>
              <a:rPr lang="en-US" dirty="0"/>
              <a:t>— Acts 16:31 </a:t>
            </a:r>
            <a:r>
              <a:rPr lang="en-US" dirty="0" smtClean="0"/>
              <a:t>NKJV</a:t>
            </a:r>
            <a:endParaRPr lang="en-US" dirty="0"/>
          </a:p>
          <a:p>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682626626"/>
      </p:ext>
    </p:extLst>
  </p:cSld>
  <p:clrMapOvr>
    <a:masterClrMapping/>
  </p:clrMapOvr>
  <p:transition spd="slow">
    <p:push dir="u"/>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Believes</a:t>
            </a:r>
            <a:endParaRPr lang="en-US" dirty="0"/>
          </a:p>
        </p:txBody>
      </p:sp>
      <p:sp>
        <p:nvSpPr>
          <p:cNvPr id="6" name="Content Placeholder 5"/>
          <p:cNvSpPr>
            <a:spLocks noGrp="1"/>
          </p:cNvSpPr>
          <p:nvPr>
            <p:ph idx="1"/>
          </p:nvPr>
        </p:nvSpPr>
        <p:spPr/>
        <p:txBody>
          <a:bodyPr/>
          <a:lstStyle/>
          <a:p>
            <a:r>
              <a:rPr lang="en-US" dirty="0"/>
              <a:t>He who believes shall be </a:t>
            </a:r>
            <a:r>
              <a:rPr lang="en-US" dirty="0" smtClean="0"/>
              <a:t>saved</a:t>
            </a:r>
          </a:p>
          <a:p>
            <a:r>
              <a:rPr lang="en-US" dirty="0"/>
              <a:t>He who believes has eternal life</a:t>
            </a:r>
          </a:p>
          <a:p>
            <a:r>
              <a:rPr lang="en-US" dirty="0"/>
              <a:t>He who does not believe shall not see </a:t>
            </a:r>
            <a:r>
              <a:rPr lang="en-US" dirty="0" smtClean="0"/>
              <a:t>life</a:t>
            </a:r>
            <a:endParaRPr lang="en-US" dirty="0"/>
          </a:p>
        </p:txBody>
      </p:sp>
    </p:spTree>
    <p:extLst>
      <p:ext uri="{BB962C8B-B14F-4D97-AF65-F5344CB8AC3E}">
        <p14:creationId xmlns:p14="http://schemas.microsoft.com/office/powerpoint/2010/main" val="7307298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Effect transition="in" filter="fade">
                                      <p:cBhvr>
                                        <p:cTn id="11"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He who believes in the Son has everlasting life; and he who does not believe the Son shall not see life, but the wrath of God abides on him.</a:t>
            </a:r>
          </a:p>
        </p:txBody>
      </p:sp>
      <p:sp>
        <p:nvSpPr>
          <p:cNvPr id="6" name="Text Placeholder 5"/>
          <p:cNvSpPr>
            <a:spLocks noGrp="1"/>
          </p:cNvSpPr>
          <p:nvPr>
            <p:ph type="body" sz="half" idx="13"/>
          </p:nvPr>
        </p:nvSpPr>
        <p:spPr/>
        <p:txBody>
          <a:bodyPr/>
          <a:lstStyle/>
          <a:p>
            <a:r>
              <a:rPr lang="en-US" dirty="0"/>
              <a:t>— John 3:36 NKJV</a:t>
            </a:r>
          </a:p>
          <a:p>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001724054"/>
      </p:ext>
    </p:extLst>
  </p:cSld>
  <p:clrMapOvr>
    <a:masterClrMapping/>
  </p:clrMapOvr>
  <p:transition spd="slow">
    <p:push dir="u"/>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Believes</a:t>
            </a:r>
            <a:endParaRPr lang="en-US" dirty="0"/>
          </a:p>
        </p:txBody>
      </p:sp>
      <p:sp>
        <p:nvSpPr>
          <p:cNvPr id="6" name="Content Placeholder 5"/>
          <p:cNvSpPr>
            <a:spLocks noGrp="1"/>
          </p:cNvSpPr>
          <p:nvPr>
            <p:ph idx="1"/>
          </p:nvPr>
        </p:nvSpPr>
        <p:spPr/>
        <p:txBody>
          <a:bodyPr/>
          <a:lstStyle/>
          <a:p>
            <a:r>
              <a:rPr lang="en-US" dirty="0"/>
              <a:t>He who believes shall be </a:t>
            </a:r>
            <a:r>
              <a:rPr lang="en-US" dirty="0" smtClean="0"/>
              <a:t>saved</a:t>
            </a:r>
          </a:p>
          <a:p>
            <a:r>
              <a:rPr lang="en-US" dirty="0"/>
              <a:t>He who believes has eternal life</a:t>
            </a:r>
          </a:p>
          <a:p>
            <a:r>
              <a:rPr lang="en-US" dirty="0"/>
              <a:t>He who does not believe shall not see </a:t>
            </a:r>
            <a:r>
              <a:rPr lang="en-US" dirty="0" smtClean="0"/>
              <a:t>life</a:t>
            </a:r>
          </a:p>
          <a:p>
            <a:r>
              <a:rPr lang="en-US" dirty="0"/>
              <a:t>He who does not believe shall die in his </a:t>
            </a:r>
            <a:r>
              <a:rPr lang="en-US" dirty="0" smtClean="0"/>
              <a:t>sins</a:t>
            </a:r>
            <a:endParaRPr lang="en-US" dirty="0"/>
          </a:p>
        </p:txBody>
      </p:sp>
    </p:spTree>
    <p:extLst>
      <p:ext uri="{BB962C8B-B14F-4D97-AF65-F5344CB8AC3E}">
        <p14:creationId xmlns:p14="http://schemas.microsoft.com/office/powerpoint/2010/main" val="10799888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if you do not believe that I am He, you will die in your sins.”</a:t>
            </a:r>
          </a:p>
        </p:txBody>
      </p:sp>
      <p:sp>
        <p:nvSpPr>
          <p:cNvPr id="6" name="Text Placeholder 5"/>
          <p:cNvSpPr>
            <a:spLocks noGrp="1"/>
          </p:cNvSpPr>
          <p:nvPr>
            <p:ph type="body" sz="half" idx="13"/>
          </p:nvPr>
        </p:nvSpPr>
        <p:spPr/>
        <p:txBody>
          <a:bodyPr/>
          <a:lstStyle/>
          <a:p>
            <a:r>
              <a:rPr lang="en-US" dirty="0"/>
              <a:t>— John </a:t>
            </a:r>
            <a:r>
              <a:rPr lang="en-US" dirty="0" smtClean="0"/>
              <a:t>8:24 </a:t>
            </a:r>
            <a:r>
              <a:rPr lang="en-US" dirty="0"/>
              <a:t>NKJV</a:t>
            </a:r>
          </a:p>
          <a:p>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39787048"/>
      </p:ext>
    </p:extLst>
  </p:cSld>
  <p:clrMapOvr>
    <a:masterClrMapping/>
  </p:clrMapOvr>
  <p:transition spd="slow">
    <p:push dir="u"/>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For God so loved the world that He gave His only begotten Son, that whoever believes </a:t>
            </a:r>
            <a:r>
              <a:rPr lang="en-US" altLang="en-US" b="1" dirty="0" smtClean="0"/>
              <a:t>in </a:t>
            </a:r>
            <a:r>
              <a:rPr lang="en-US" altLang="en-US" b="1" dirty="0"/>
              <a:t>Him</a:t>
            </a:r>
          </a:p>
        </p:txBody>
      </p:sp>
      <p:sp>
        <p:nvSpPr>
          <p:cNvPr id="6" name="Text Placeholder 5"/>
          <p:cNvSpPr>
            <a:spLocks noGrp="1"/>
          </p:cNvSpPr>
          <p:nvPr>
            <p:ph type="body" sz="half" idx="13"/>
          </p:nvPr>
        </p:nvSpPr>
        <p:spPr/>
        <p:txBody>
          <a:bodyPr/>
          <a:lstStyle/>
          <a:p>
            <a:r>
              <a:rPr lang="en-US" dirty="0"/>
              <a:t>— John </a:t>
            </a:r>
            <a:r>
              <a:rPr lang="en-US" dirty="0" smtClean="0"/>
              <a:t>3:16 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5752808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iterate type="wd">
                                    <p:tmPct val="50000"/>
                                  </p:iterate>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 Him</a:t>
            </a:r>
            <a:endParaRPr lang="en-US" dirty="0"/>
          </a:p>
        </p:txBody>
      </p:sp>
      <p:sp>
        <p:nvSpPr>
          <p:cNvPr id="6" name="Content Placeholder 5"/>
          <p:cNvSpPr>
            <a:spLocks noGrp="1"/>
          </p:cNvSpPr>
          <p:nvPr>
            <p:ph idx="1"/>
          </p:nvPr>
        </p:nvSpPr>
        <p:spPr/>
        <p:txBody>
          <a:bodyPr/>
          <a:lstStyle/>
          <a:p>
            <a:r>
              <a:rPr lang="en-US" dirty="0"/>
              <a:t>Offends the denominationalist</a:t>
            </a:r>
          </a:p>
          <a:p>
            <a:r>
              <a:rPr lang="en-US" dirty="0"/>
              <a:t>Salvation is in Christ</a:t>
            </a:r>
          </a:p>
        </p:txBody>
      </p:sp>
    </p:spTree>
    <p:extLst>
      <p:ext uri="{BB962C8B-B14F-4D97-AF65-F5344CB8AC3E}">
        <p14:creationId xmlns:p14="http://schemas.microsoft.com/office/powerpoint/2010/main" val="96982650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Therefore I endure all things for the sake of the elect, that they also may obtain the salvation which is in Christ Jesus with eternal glory</a:t>
            </a:r>
            <a:r>
              <a:rPr lang="en-US" dirty="0" smtClean="0"/>
              <a:t>.</a:t>
            </a:r>
            <a:endParaRPr lang="en-US" dirty="0"/>
          </a:p>
        </p:txBody>
      </p:sp>
      <p:sp>
        <p:nvSpPr>
          <p:cNvPr id="6" name="Text Placeholder 5"/>
          <p:cNvSpPr>
            <a:spLocks noGrp="1"/>
          </p:cNvSpPr>
          <p:nvPr>
            <p:ph type="body" sz="half" idx="13"/>
          </p:nvPr>
        </p:nvSpPr>
        <p:spPr/>
        <p:txBody>
          <a:bodyPr/>
          <a:lstStyle/>
          <a:p>
            <a:r>
              <a:rPr lang="en-US" dirty="0"/>
              <a:t>— II Timothy 2:10 </a:t>
            </a:r>
            <a:r>
              <a:rPr lang="en-US" dirty="0" smtClean="0"/>
              <a:t>NKJV</a:t>
            </a:r>
            <a:endParaRPr lang="en-US" dirty="0"/>
          </a:p>
          <a:p>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652103809"/>
      </p:ext>
    </p:extLst>
  </p:cSld>
  <p:clrMapOvr>
    <a:masterClrMapping/>
  </p:clrMapOvr>
  <p:transition spd="slow">
    <p:push dir="u"/>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 Him</a:t>
            </a:r>
            <a:endParaRPr lang="en-US" dirty="0"/>
          </a:p>
        </p:txBody>
      </p:sp>
      <p:sp>
        <p:nvSpPr>
          <p:cNvPr id="6" name="Content Placeholder 5"/>
          <p:cNvSpPr>
            <a:spLocks noGrp="1"/>
          </p:cNvSpPr>
          <p:nvPr>
            <p:ph idx="1"/>
          </p:nvPr>
        </p:nvSpPr>
        <p:spPr/>
        <p:txBody>
          <a:bodyPr/>
          <a:lstStyle/>
          <a:p>
            <a:r>
              <a:rPr lang="en-US" dirty="0"/>
              <a:t>Offends the denominationalist</a:t>
            </a:r>
          </a:p>
          <a:p>
            <a:r>
              <a:rPr lang="en-US" dirty="0"/>
              <a:t>Salvation is in </a:t>
            </a:r>
            <a:r>
              <a:rPr lang="en-US" dirty="0" smtClean="0"/>
              <a:t>Christ</a:t>
            </a:r>
          </a:p>
          <a:p>
            <a:r>
              <a:rPr lang="en-US" dirty="0"/>
              <a:t>How do I get “in Christ”?</a:t>
            </a:r>
          </a:p>
          <a:p>
            <a:pPr lvl="1"/>
            <a:r>
              <a:rPr lang="en-US" dirty="0"/>
              <a:t>Denominations: Answers many and varied</a:t>
            </a:r>
          </a:p>
          <a:p>
            <a:pPr lvl="1"/>
            <a:r>
              <a:rPr lang="en-US" dirty="0"/>
              <a:t>Bible: Just one</a:t>
            </a:r>
          </a:p>
          <a:p>
            <a:pPr lvl="1"/>
            <a:endParaRPr lang="en-US" dirty="0"/>
          </a:p>
        </p:txBody>
      </p:sp>
    </p:spTree>
    <p:extLst>
      <p:ext uri="{BB962C8B-B14F-4D97-AF65-F5344CB8AC3E}">
        <p14:creationId xmlns:p14="http://schemas.microsoft.com/office/powerpoint/2010/main" val="35871079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Effect transition="in" filter="fade">
                                      <p:cBhvr>
                                        <p:cTn id="7" dur="500"/>
                                        <p:tgtEl>
                                          <p:spTgt spid="6">
                                            <p:txEl>
                                              <p:pRg st="2" end="2"/>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animEffect transition="in" filter="fade">
                                      <p:cBhvr>
                                        <p:cTn id="11" dur="500"/>
                                        <p:tgtEl>
                                          <p:spTgt spid="6">
                                            <p:txEl>
                                              <p:pRg st="3" end="3"/>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fade">
                                      <p:cBhvr>
                                        <p:cTn id="15"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For you are all sons of God through faith in Christ Jesus. For as many of you as were baptized into Christ have put on Christ.</a:t>
            </a:r>
          </a:p>
        </p:txBody>
      </p:sp>
      <p:sp>
        <p:nvSpPr>
          <p:cNvPr id="6" name="Text Placeholder 5"/>
          <p:cNvSpPr>
            <a:spLocks noGrp="1"/>
          </p:cNvSpPr>
          <p:nvPr>
            <p:ph type="body" sz="half" idx="13"/>
          </p:nvPr>
        </p:nvSpPr>
        <p:spPr/>
        <p:txBody>
          <a:bodyPr/>
          <a:lstStyle/>
          <a:p>
            <a:r>
              <a:rPr lang="en-US" dirty="0"/>
              <a:t>— Galatians 3:26, 27 NKJV</a:t>
            </a:r>
          </a:p>
          <a:p>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001210186"/>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since the creation of the world His invisible attributes are clearly seen, being understood by the things that are made, even His eternal power and Godhead, so that they are without excuse …</a:t>
            </a:r>
            <a:endParaRPr lang="en-US" dirty="0"/>
          </a:p>
        </p:txBody>
      </p:sp>
      <p:sp>
        <p:nvSpPr>
          <p:cNvPr id="3" name="Text Placeholder 2"/>
          <p:cNvSpPr>
            <a:spLocks noGrp="1"/>
          </p:cNvSpPr>
          <p:nvPr>
            <p:ph type="body" sz="half" idx="13"/>
          </p:nvPr>
        </p:nvSpPr>
        <p:spPr/>
        <p:txBody>
          <a:bodyPr/>
          <a:lstStyle/>
          <a:p>
            <a:r>
              <a:rPr lang="en-US" dirty="0"/>
              <a:t>— Romans </a:t>
            </a:r>
            <a:r>
              <a:rPr lang="en-US" dirty="0" smtClean="0"/>
              <a:t>1:20 NKJV</a:t>
            </a:r>
            <a:endParaRPr lang="en-US" dirty="0"/>
          </a:p>
        </p:txBody>
      </p:sp>
      <p:sp>
        <p:nvSpPr>
          <p:cNvPr id="7" name="Text Placeholder 6"/>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4017985671"/>
      </p:ext>
    </p:extLst>
  </p:cSld>
  <p:clrMapOvr>
    <a:masterClrMapping/>
  </p:clrMapOvr>
  <p:transition spd="slow">
    <p:push dir="u"/>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 Him</a:t>
            </a:r>
            <a:endParaRPr lang="en-US" dirty="0"/>
          </a:p>
        </p:txBody>
      </p:sp>
      <p:sp>
        <p:nvSpPr>
          <p:cNvPr id="6" name="Content Placeholder 5"/>
          <p:cNvSpPr>
            <a:spLocks noGrp="1"/>
          </p:cNvSpPr>
          <p:nvPr>
            <p:ph idx="1"/>
          </p:nvPr>
        </p:nvSpPr>
        <p:spPr/>
        <p:txBody>
          <a:bodyPr/>
          <a:lstStyle/>
          <a:p>
            <a:r>
              <a:rPr lang="en-US" dirty="0"/>
              <a:t>Read and put into practice …</a:t>
            </a:r>
          </a:p>
          <a:p>
            <a:pPr lvl="1"/>
            <a:r>
              <a:rPr lang="en-US" dirty="0" smtClean="0"/>
              <a:t>Standard </a:t>
            </a:r>
            <a:r>
              <a:rPr lang="en-US" dirty="0"/>
              <a:t>Manual for Baptist Churches → Baptist</a:t>
            </a:r>
          </a:p>
          <a:p>
            <a:pPr lvl="1"/>
            <a:r>
              <a:rPr lang="en-US" dirty="0"/>
              <a:t>Methodist Discipline → Methodist</a:t>
            </a:r>
          </a:p>
          <a:p>
            <a:pPr lvl="1"/>
            <a:r>
              <a:rPr lang="en-US" dirty="0"/>
              <a:t>Book of Mormon → Mormon</a:t>
            </a:r>
          </a:p>
          <a:p>
            <a:pPr lvl="1"/>
            <a:r>
              <a:rPr lang="en-US" dirty="0"/>
              <a:t>Scriptures → </a:t>
            </a:r>
            <a:r>
              <a:rPr lang="en-US" dirty="0" smtClean="0"/>
              <a:t>Christian</a:t>
            </a:r>
            <a:endParaRPr lang="en-US" dirty="0"/>
          </a:p>
          <a:p>
            <a:r>
              <a:rPr lang="en-US" dirty="0"/>
              <a:t>Seed of the Kingdom, produces after its kind</a:t>
            </a:r>
          </a:p>
          <a:p>
            <a:endParaRPr lang="en-US" dirty="0"/>
          </a:p>
        </p:txBody>
      </p:sp>
    </p:spTree>
    <p:extLst>
      <p:ext uri="{BB962C8B-B14F-4D97-AF65-F5344CB8AC3E}">
        <p14:creationId xmlns:p14="http://schemas.microsoft.com/office/powerpoint/2010/main" val="26948747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Effect transition="in" filter="fade">
                                      <p:cBhvr>
                                        <p:cTn id="21" dur="500"/>
                                        <p:tgtEl>
                                          <p:spTgt spid="6">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6">
                                            <p:txEl>
                                              <p:pRg st="4" end="4"/>
                                            </p:txEl>
                                          </p:spTgt>
                                        </p:tgtEl>
                                        <p:attrNameLst>
                                          <p:attrName>style.visibility</p:attrName>
                                        </p:attrNameLst>
                                      </p:cBhvr>
                                      <p:to>
                                        <p:strVal val="visible"/>
                                      </p:to>
                                    </p:set>
                                    <p:animEffect transition="in" filter="fade">
                                      <p:cBhvr>
                                        <p:cTn id="26" dur="500"/>
                                        <p:tgtEl>
                                          <p:spTgt spid="6">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fade">
                                      <p:cBhvr>
                                        <p:cTn id="31"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 Him</a:t>
            </a:r>
            <a:endParaRPr lang="en-US" dirty="0"/>
          </a:p>
        </p:txBody>
      </p:sp>
      <p:sp>
        <p:nvSpPr>
          <p:cNvPr id="6" name="Content Placeholder 5"/>
          <p:cNvSpPr>
            <a:spLocks noGrp="1"/>
          </p:cNvSpPr>
          <p:nvPr>
            <p:ph idx="1"/>
          </p:nvPr>
        </p:nvSpPr>
        <p:spPr/>
        <p:txBody>
          <a:bodyPr/>
          <a:lstStyle/>
          <a:p>
            <a:r>
              <a:rPr lang="en-US" dirty="0"/>
              <a:t>No multiplicity of plans of salvation</a:t>
            </a:r>
          </a:p>
          <a:p>
            <a:r>
              <a:rPr lang="en-US" dirty="0"/>
              <a:t>“Denomination” implies division (cf. fractions)</a:t>
            </a:r>
          </a:p>
          <a:p>
            <a:r>
              <a:rPr lang="en-US" dirty="0"/>
              <a:t>God desires unity, not division</a:t>
            </a:r>
          </a:p>
        </p:txBody>
      </p:sp>
    </p:spTree>
    <p:extLst>
      <p:ext uri="{BB962C8B-B14F-4D97-AF65-F5344CB8AC3E}">
        <p14:creationId xmlns:p14="http://schemas.microsoft.com/office/powerpoint/2010/main" val="21006444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Now I plead with you, </a:t>
            </a:r>
            <a:r>
              <a:rPr lang="en-US" dirty="0" smtClean="0"/>
              <a:t>brethren … that </a:t>
            </a:r>
            <a:r>
              <a:rPr lang="en-US" dirty="0"/>
              <a:t>you all speak the same thing, and that there be no divisions among you, but that you be perfectly joined together in the same mind and in the same judgment</a:t>
            </a:r>
            <a:r>
              <a:rPr lang="en-US" dirty="0" smtClean="0"/>
              <a:t>.</a:t>
            </a:r>
            <a:endParaRPr lang="en-US" dirty="0"/>
          </a:p>
        </p:txBody>
      </p:sp>
      <p:sp>
        <p:nvSpPr>
          <p:cNvPr id="6" name="Text Placeholder 5"/>
          <p:cNvSpPr>
            <a:spLocks noGrp="1"/>
          </p:cNvSpPr>
          <p:nvPr>
            <p:ph type="body" sz="half" idx="13"/>
          </p:nvPr>
        </p:nvSpPr>
        <p:spPr/>
        <p:txBody>
          <a:bodyPr/>
          <a:lstStyle/>
          <a:p>
            <a:r>
              <a:rPr lang="en-US" dirty="0" smtClean="0"/>
              <a:t>— I </a:t>
            </a:r>
            <a:r>
              <a:rPr lang="en-US" dirty="0"/>
              <a:t>Corinthians 1:10 </a:t>
            </a:r>
            <a:r>
              <a:rPr lang="en-US" dirty="0" smtClean="0"/>
              <a:t>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575671675"/>
      </p:ext>
    </p:extLst>
  </p:cSld>
  <p:clrMapOvr>
    <a:masterClrMapping/>
  </p:clrMapOvr>
  <p:transition spd="slow">
    <p:push dir="u"/>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 Him</a:t>
            </a:r>
            <a:endParaRPr lang="en-US" dirty="0"/>
          </a:p>
        </p:txBody>
      </p:sp>
      <p:sp>
        <p:nvSpPr>
          <p:cNvPr id="6" name="Content Placeholder 5"/>
          <p:cNvSpPr>
            <a:spLocks noGrp="1"/>
          </p:cNvSpPr>
          <p:nvPr>
            <p:ph idx="1"/>
          </p:nvPr>
        </p:nvSpPr>
        <p:spPr/>
        <p:txBody>
          <a:bodyPr/>
          <a:lstStyle/>
          <a:p>
            <a:r>
              <a:rPr lang="en-US" dirty="0"/>
              <a:t>No multiplicity of plans of salvation</a:t>
            </a:r>
          </a:p>
          <a:p>
            <a:r>
              <a:rPr lang="en-US" dirty="0"/>
              <a:t>“Denomination” implies division (cf. fractions)</a:t>
            </a:r>
          </a:p>
          <a:p>
            <a:r>
              <a:rPr lang="en-US" dirty="0"/>
              <a:t>God desires unity, not </a:t>
            </a:r>
            <a:r>
              <a:rPr lang="en-US" dirty="0" smtClean="0"/>
              <a:t>division</a:t>
            </a:r>
          </a:p>
          <a:p>
            <a:r>
              <a:rPr lang="en-US" dirty="0"/>
              <a:t>Why does the world mock Christianity?</a:t>
            </a:r>
          </a:p>
          <a:p>
            <a:pPr lvl="1"/>
            <a:r>
              <a:rPr lang="en-US" dirty="0" smtClean="0"/>
              <a:t>Division</a:t>
            </a:r>
          </a:p>
          <a:p>
            <a:pPr lvl="1"/>
            <a:r>
              <a:rPr lang="en-US" dirty="0" smtClean="0"/>
              <a:t>“What kind of Christian are you?”</a:t>
            </a:r>
            <a:endParaRPr lang="en-US" dirty="0"/>
          </a:p>
        </p:txBody>
      </p:sp>
    </p:spTree>
    <p:extLst>
      <p:ext uri="{BB962C8B-B14F-4D97-AF65-F5344CB8AC3E}">
        <p14:creationId xmlns:p14="http://schemas.microsoft.com/office/powerpoint/2010/main" val="29845504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animEffect transition="in" filter="fade">
                                      <p:cBhvr>
                                        <p:cTn id="11" dur="500"/>
                                        <p:tgtEl>
                                          <p:spTgt spid="6">
                                            <p:txEl>
                                              <p:pRg st="4" end="4"/>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animEffect transition="in" filter="fade">
                                      <p:cBhvr>
                                        <p:cTn id="15"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pc="-150" dirty="0" smtClean="0"/>
              <a:t>I </a:t>
            </a:r>
            <a:r>
              <a:rPr lang="en-US" spc="-150" dirty="0"/>
              <a:t>do not pray for these alone, but also for those who will believe in Me through their word; that they all may be one, as You, Father, are in Me, and I in You; that they also may be one in Us, that the world may believe that You sent Me</a:t>
            </a:r>
            <a:r>
              <a:rPr lang="en-US" spc="-150" dirty="0" smtClean="0"/>
              <a:t>.</a:t>
            </a:r>
            <a:endParaRPr lang="en-US" spc="-150" dirty="0"/>
          </a:p>
        </p:txBody>
      </p:sp>
      <p:sp>
        <p:nvSpPr>
          <p:cNvPr id="6" name="Text Placeholder 5"/>
          <p:cNvSpPr>
            <a:spLocks noGrp="1"/>
          </p:cNvSpPr>
          <p:nvPr>
            <p:ph type="body" sz="half" idx="13"/>
          </p:nvPr>
        </p:nvSpPr>
        <p:spPr/>
        <p:txBody>
          <a:bodyPr/>
          <a:lstStyle/>
          <a:p>
            <a:r>
              <a:rPr lang="en-US" dirty="0" smtClean="0"/>
              <a:t>— John 17:20–23 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134208282"/>
      </p:ext>
    </p:extLst>
  </p:cSld>
  <p:clrMapOvr>
    <a:masterClrMapping/>
  </p:clrMapOvr>
  <p:transition spd="slow">
    <p:push dir="u"/>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For God so loved the world that He gave His only begotten Son, that whoever believes </a:t>
            </a:r>
            <a:r>
              <a:rPr lang="en-US" altLang="en-US" dirty="0" smtClean="0"/>
              <a:t>in Him should not </a:t>
            </a:r>
            <a:r>
              <a:rPr lang="en-US" altLang="en-US" b="1" dirty="0" smtClean="0"/>
              <a:t>perish</a:t>
            </a:r>
            <a:endParaRPr lang="en-US" altLang="en-US" b="1" dirty="0"/>
          </a:p>
        </p:txBody>
      </p:sp>
      <p:sp>
        <p:nvSpPr>
          <p:cNvPr id="6" name="Text Placeholder 5"/>
          <p:cNvSpPr>
            <a:spLocks noGrp="1"/>
          </p:cNvSpPr>
          <p:nvPr>
            <p:ph type="body" sz="half" idx="13"/>
          </p:nvPr>
        </p:nvSpPr>
        <p:spPr/>
        <p:txBody>
          <a:bodyPr/>
          <a:lstStyle/>
          <a:p>
            <a:r>
              <a:rPr lang="en-US" dirty="0"/>
              <a:t>— John </a:t>
            </a:r>
            <a:r>
              <a:rPr lang="en-US" dirty="0" smtClean="0"/>
              <a:t>3:16 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427480170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iterate type="wd">
                                    <p:tmPct val="50000"/>
                                  </p:iterate>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Perish</a:t>
            </a:r>
            <a:endParaRPr lang="en-US" dirty="0"/>
          </a:p>
        </p:txBody>
      </p:sp>
      <p:sp>
        <p:nvSpPr>
          <p:cNvPr id="6" name="Content Placeholder 5"/>
          <p:cNvSpPr>
            <a:spLocks noGrp="1"/>
          </p:cNvSpPr>
          <p:nvPr>
            <p:ph idx="1"/>
          </p:nvPr>
        </p:nvSpPr>
        <p:spPr/>
        <p:txBody>
          <a:bodyPr/>
          <a:lstStyle/>
          <a:p>
            <a:r>
              <a:rPr lang="en-US" dirty="0"/>
              <a:t>Offends the </a:t>
            </a:r>
            <a:r>
              <a:rPr lang="en-US" dirty="0" err="1" smtClean="0"/>
              <a:t>Russellist</a:t>
            </a:r>
            <a:r>
              <a:rPr lang="en-US" dirty="0" smtClean="0"/>
              <a:t> </a:t>
            </a:r>
            <a:r>
              <a:rPr lang="en-US" dirty="0"/>
              <a:t>/ Jehovah’s </a:t>
            </a:r>
            <a:r>
              <a:rPr lang="en-US" dirty="0" smtClean="0"/>
              <a:t>Witness</a:t>
            </a:r>
            <a:endParaRPr lang="en-US" dirty="0"/>
          </a:p>
          <a:p>
            <a:pPr lvl="1"/>
            <a:r>
              <a:rPr lang="en-US" dirty="0"/>
              <a:t>Deny the idea of an </a:t>
            </a:r>
            <a:r>
              <a:rPr lang="en-US" b="1" i="1" dirty="0"/>
              <a:t>eternal</a:t>
            </a:r>
            <a:r>
              <a:rPr lang="en-US" dirty="0"/>
              <a:t> punishment</a:t>
            </a:r>
          </a:p>
          <a:p>
            <a:pPr lvl="1"/>
            <a:r>
              <a:rPr lang="en-US" dirty="0"/>
              <a:t>No man will lose his </a:t>
            </a:r>
            <a:r>
              <a:rPr lang="en-US" dirty="0" smtClean="0"/>
              <a:t>soul </a:t>
            </a:r>
            <a:r>
              <a:rPr lang="en-US" b="1" i="1" dirty="0" smtClean="0"/>
              <a:t>and </a:t>
            </a:r>
            <a:r>
              <a:rPr lang="en-US" b="1" i="1" dirty="0"/>
              <a:t>realize it </a:t>
            </a:r>
            <a:r>
              <a:rPr lang="en-US" dirty="0"/>
              <a:t>for eternity</a:t>
            </a:r>
          </a:p>
          <a:p>
            <a:r>
              <a:rPr lang="en-US" dirty="0"/>
              <a:t>Jesus: eternal punishment for sinners</a:t>
            </a:r>
          </a:p>
        </p:txBody>
      </p:sp>
    </p:spTree>
    <p:extLst>
      <p:ext uri="{BB962C8B-B14F-4D97-AF65-F5344CB8AC3E}">
        <p14:creationId xmlns:p14="http://schemas.microsoft.com/office/powerpoint/2010/main" val="15251399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Then </a:t>
            </a:r>
            <a:r>
              <a:rPr lang="en-US" dirty="0"/>
              <a:t>He will also say to those on the left hand, ‘Depart from Me, you cursed, into the everlasting fire prepared for the devil and his angels </a:t>
            </a:r>
            <a:r>
              <a:rPr lang="en-US" dirty="0" smtClean="0"/>
              <a:t>…’</a:t>
            </a:r>
            <a:endParaRPr lang="en-US" dirty="0"/>
          </a:p>
        </p:txBody>
      </p:sp>
      <p:sp>
        <p:nvSpPr>
          <p:cNvPr id="6" name="Text Placeholder 5"/>
          <p:cNvSpPr>
            <a:spLocks noGrp="1"/>
          </p:cNvSpPr>
          <p:nvPr>
            <p:ph type="body" sz="half" idx="13"/>
          </p:nvPr>
        </p:nvSpPr>
        <p:spPr/>
        <p:txBody>
          <a:bodyPr/>
          <a:lstStyle/>
          <a:p>
            <a:r>
              <a:rPr lang="en-US" dirty="0"/>
              <a:t>— Matthew 25:41 NKJV</a:t>
            </a:r>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923179278"/>
      </p:ext>
    </p:extLst>
  </p:cSld>
  <p:clrMapOvr>
    <a:masterClrMapping/>
  </p:clrMapOvr>
  <p:transition spd="slow">
    <p:push dir="u"/>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pc="-300" dirty="0"/>
              <a:t>… when the Lord Jesus is revealed from heaven … in flaming fire taking vengeance on those who do not know God, and on those who do not obey the gospel of our Lord Jesus Christ. These shall be punished with everlasting destruction from the presence of the Lord … </a:t>
            </a:r>
          </a:p>
        </p:txBody>
      </p:sp>
      <p:sp>
        <p:nvSpPr>
          <p:cNvPr id="6" name="Text Placeholder 5"/>
          <p:cNvSpPr>
            <a:spLocks noGrp="1"/>
          </p:cNvSpPr>
          <p:nvPr>
            <p:ph type="body" sz="half" idx="13"/>
          </p:nvPr>
        </p:nvSpPr>
        <p:spPr/>
        <p:txBody>
          <a:bodyPr/>
          <a:lstStyle/>
          <a:p>
            <a:r>
              <a:rPr lang="en-US" dirty="0"/>
              <a:t>— II Thessalonians 1:7–9 NKJV</a:t>
            </a:r>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467925937"/>
      </p:ext>
    </p:extLst>
  </p:cSld>
  <p:clrMapOvr>
    <a:masterClrMapping/>
  </p:clrMapOvr>
  <p:transition spd="slow">
    <p:push dir="u"/>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pc="-300" dirty="0" smtClean="0"/>
              <a:t>If </a:t>
            </a:r>
            <a:r>
              <a:rPr lang="en-US" spc="-300" dirty="0"/>
              <a:t>your hand causes you to sin, cut it off. It is better for you to enter into life maimed, rather than having two hands, to go to hell, into the fire that shall never be quenched—where ‘Their worm does not die, And the fire is not quenched</a:t>
            </a:r>
            <a:r>
              <a:rPr lang="en-US" spc="-300" dirty="0" smtClean="0"/>
              <a:t>.’</a:t>
            </a:r>
            <a:endParaRPr lang="en-US" spc="-300" dirty="0"/>
          </a:p>
        </p:txBody>
      </p:sp>
      <p:sp>
        <p:nvSpPr>
          <p:cNvPr id="6" name="Text Placeholder 5"/>
          <p:cNvSpPr>
            <a:spLocks noGrp="1"/>
          </p:cNvSpPr>
          <p:nvPr>
            <p:ph type="body" sz="half" idx="13"/>
          </p:nvPr>
        </p:nvSpPr>
        <p:spPr/>
        <p:txBody>
          <a:bodyPr/>
          <a:lstStyle/>
          <a:p>
            <a:r>
              <a:rPr lang="en-US" dirty="0"/>
              <a:t>— </a:t>
            </a:r>
            <a:r>
              <a:rPr lang="de-DE" dirty="0"/>
              <a:t>Mark 9:43, 44 (quoting Isaiah 66:24) </a:t>
            </a:r>
            <a:r>
              <a:rPr lang="en-US" dirty="0" smtClean="0"/>
              <a:t>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262593275"/>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fool has said in his heart,</a:t>
            </a:r>
            <a:br>
              <a:rPr lang="en-US" dirty="0"/>
            </a:br>
            <a:r>
              <a:rPr lang="en-US" dirty="0"/>
              <a:t>“There is no God</a:t>
            </a:r>
            <a:r>
              <a:rPr lang="en-US" dirty="0" smtClean="0"/>
              <a:t>.”</a:t>
            </a:r>
            <a:endParaRPr lang="en-US" dirty="0"/>
          </a:p>
        </p:txBody>
      </p:sp>
      <p:sp>
        <p:nvSpPr>
          <p:cNvPr id="3" name="Text Placeholder 2"/>
          <p:cNvSpPr>
            <a:spLocks noGrp="1"/>
          </p:cNvSpPr>
          <p:nvPr>
            <p:ph type="body" sz="half" idx="13"/>
          </p:nvPr>
        </p:nvSpPr>
        <p:spPr/>
        <p:txBody>
          <a:bodyPr/>
          <a:lstStyle/>
          <a:p>
            <a:r>
              <a:rPr lang="en-US" dirty="0"/>
              <a:t>— Psalm </a:t>
            </a:r>
            <a:r>
              <a:rPr lang="en-US" dirty="0"/>
              <a:t>14:1 </a:t>
            </a:r>
            <a:r>
              <a:rPr lang="en-US" dirty="0" smtClean="0"/>
              <a:t>NKJV</a:t>
            </a:r>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293895377"/>
      </p:ext>
    </p:extLst>
  </p:cSld>
  <p:clrMapOvr>
    <a:masterClrMapping/>
  </p:clrMapOvr>
  <p:transition spd="slow">
    <p:push dir="u"/>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Perish</a:t>
            </a:r>
            <a:endParaRPr lang="en-US" dirty="0"/>
          </a:p>
        </p:txBody>
      </p:sp>
      <p:sp>
        <p:nvSpPr>
          <p:cNvPr id="6" name="Content Placeholder 5"/>
          <p:cNvSpPr>
            <a:spLocks noGrp="1"/>
          </p:cNvSpPr>
          <p:nvPr>
            <p:ph idx="1"/>
          </p:nvPr>
        </p:nvSpPr>
        <p:spPr/>
        <p:txBody>
          <a:bodyPr/>
          <a:lstStyle/>
          <a:p>
            <a:r>
              <a:rPr lang="en-US" dirty="0" smtClean="0"/>
              <a:t>Difficult to talk about</a:t>
            </a:r>
            <a:endParaRPr lang="en-US" dirty="0"/>
          </a:p>
          <a:p>
            <a:r>
              <a:rPr lang="en-US" dirty="0"/>
              <a:t>Bible truth nevertheless</a:t>
            </a:r>
          </a:p>
          <a:p>
            <a:r>
              <a:rPr lang="en-US" dirty="0"/>
              <a:t>Ask a certain rich man?</a:t>
            </a:r>
          </a:p>
        </p:txBody>
      </p:sp>
    </p:spTree>
    <p:extLst>
      <p:ext uri="{BB962C8B-B14F-4D97-AF65-F5344CB8AC3E}">
        <p14:creationId xmlns:p14="http://schemas.microsoft.com/office/powerpoint/2010/main" val="224597920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animEffect transition="in" filter="fade">
                                      <p:cBhvr>
                                        <p:cTn id="16"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Then </a:t>
            </a:r>
            <a:r>
              <a:rPr lang="en-US" dirty="0"/>
              <a:t>[the rich man] cried and said, ‘Father Abraham, have mercy on me, and send Lazarus that he may dip the tip of his finger in water and cool my tongue; for I am tormented in this flame</a:t>
            </a:r>
            <a:r>
              <a:rPr lang="en-US" dirty="0" smtClean="0"/>
              <a:t>.’</a:t>
            </a:r>
            <a:endParaRPr lang="en-US" dirty="0"/>
          </a:p>
        </p:txBody>
      </p:sp>
      <p:sp>
        <p:nvSpPr>
          <p:cNvPr id="6" name="Text Placeholder 5"/>
          <p:cNvSpPr>
            <a:spLocks noGrp="1"/>
          </p:cNvSpPr>
          <p:nvPr>
            <p:ph type="body" sz="half" idx="13"/>
          </p:nvPr>
        </p:nvSpPr>
        <p:spPr/>
        <p:txBody>
          <a:bodyPr/>
          <a:lstStyle/>
          <a:p>
            <a:r>
              <a:rPr lang="en-US" dirty="0" smtClean="0"/>
              <a:t>— Luke 16:24</a:t>
            </a:r>
            <a:r>
              <a:rPr lang="de-DE" dirty="0" smtClean="0"/>
              <a:t> </a:t>
            </a:r>
            <a:r>
              <a:rPr lang="en-US" dirty="0" smtClean="0"/>
              <a:t>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743832485"/>
      </p:ext>
    </p:extLst>
  </p:cSld>
  <p:clrMapOvr>
    <a:masterClrMapping/>
  </p:clrMapOvr>
  <p:transition spd="slow">
    <p:push dir="u"/>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Perish</a:t>
            </a:r>
            <a:endParaRPr lang="en-US" dirty="0"/>
          </a:p>
        </p:txBody>
      </p:sp>
      <p:sp>
        <p:nvSpPr>
          <p:cNvPr id="6" name="Content Placeholder 5"/>
          <p:cNvSpPr>
            <a:spLocks noGrp="1"/>
          </p:cNvSpPr>
          <p:nvPr>
            <p:ph idx="1"/>
          </p:nvPr>
        </p:nvSpPr>
        <p:spPr/>
        <p:txBody>
          <a:bodyPr/>
          <a:lstStyle/>
          <a:p>
            <a:r>
              <a:rPr lang="en-US" dirty="0" smtClean="0"/>
              <a:t>Difficult to talk about</a:t>
            </a:r>
            <a:endParaRPr lang="en-US" dirty="0"/>
          </a:p>
          <a:p>
            <a:r>
              <a:rPr lang="en-US" dirty="0"/>
              <a:t>Bible truth nevertheless</a:t>
            </a:r>
          </a:p>
          <a:p>
            <a:r>
              <a:rPr lang="en-US" dirty="0"/>
              <a:t>Ask a certain rich man</a:t>
            </a:r>
            <a:r>
              <a:rPr lang="en-US" dirty="0" smtClean="0"/>
              <a:t>?</a:t>
            </a:r>
          </a:p>
          <a:p>
            <a:pPr lvl="1"/>
            <a:r>
              <a:rPr lang="en-US" dirty="0"/>
              <a:t>Torment, denied relief</a:t>
            </a:r>
          </a:p>
          <a:p>
            <a:pPr lvl="1"/>
            <a:r>
              <a:rPr lang="en-US" dirty="0"/>
              <a:t>Painfully aware</a:t>
            </a:r>
          </a:p>
          <a:p>
            <a:endParaRPr lang="en-US" dirty="0"/>
          </a:p>
        </p:txBody>
      </p:sp>
    </p:spTree>
    <p:extLst>
      <p:ext uri="{BB962C8B-B14F-4D97-AF65-F5344CB8AC3E}">
        <p14:creationId xmlns:p14="http://schemas.microsoft.com/office/powerpoint/2010/main" val="26418198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500"/>
                                        <p:tgtEl>
                                          <p:spTgt spid="6">
                                            <p:txEl>
                                              <p:pRg st="3" end="3"/>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4" end="4"/>
                                            </p:txEl>
                                          </p:spTgt>
                                        </p:tgtEl>
                                        <p:attrNameLst>
                                          <p:attrName>style.visibility</p:attrName>
                                        </p:attrNameLst>
                                      </p:cBhvr>
                                      <p:to>
                                        <p:strVal val="visible"/>
                                      </p:to>
                                    </p:set>
                                    <p:animEffect transition="in" filter="fade">
                                      <p:cBhvr>
                                        <p:cTn id="11"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en-US" dirty="0"/>
              <a:t>For God so loved the world that He gave His only begotten Son, that whoever believes in Him should not perish but </a:t>
            </a:r>
            <a:br>
              <a:rPr lang="en-US" altLang="en-US" dirty="0"/>
            </a:br>
            <a:r>
              <a:rPr lang="en-US" altLang="en-US" b="1" dirty="0"/>
              <a:t>have everlasting life</a:t>
            </a:r>
            <a:r>
              <a:rPr lang="en-US" altLang="en-US" dirty="0"/>
              <a:t>.</a:t>
            </a:r>
          </a:p>
        </p:txBody>
      </p:sp>
      <p:sp>
        <p:nvSpPr>
          <p:cNvPr id="6" name="Text Placeholder 5"/>
          <p:cNvSpPr>
            <a:spLocks noGrp="1"/>
          </p:cNvSpPr>
          <p:nvPr>
            <p:ph type="body" sz="half" idx="13"/>
          </p:nvPr>
        </p:nvSpPr>
        <p:spPr/>
        <p:txBody>
          <a:bodyPr/>
          <a:lstStyle/>
          <a:p>
            <a:r>
              <a:rPr lang="en-US" dirty="0"/>
              <a:t>— John </a:t>
            </a:r>
            <a:r>
              <a:rPr lang="en-US" dirty="0" smtClean="0"/>
              <a:t>3:16 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1223102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iterate type="wd">
                                    <p:tmPct val="50000"/>
                                  </p:iterate>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Everlasting Life</a:t>
            </a:r>
          </a:p>
        </p:txBody>
      </p:sp>
      <p:sp>
        <p:nvSpPr>
          <p:cNvPr id="6" name="Content Placeholder 5"/>
          <p:cNvSpPr>
            <a:spLocks noGrp="1"/>
          </p:cNvSpPr>
          <p:nvPr>
            <p:ph idx="1"/>
          </p:nvPr>
        </p:nvSpPr>
        <p:spPr/>
        <p:txBody>
          <a:bodyPr/>
          <a:lstStyle/>
          <a:p>
            <a:pPr marL="444500" indent="-444500">
              <a:buSzPct val="75000"/>
              <a:buFontTx/>
              <a:buChar char="•"/>
            </a:pPr>
            <a:r>
              <a:rPr lang="en-US" altLang="en-US" dirty="0" smtClean="0"/>
              <a:t>Humanist takes </a:t>
            </a:r>
            <a:r>
              <a:rPr lang="en-US" altLang="en-US" dirty="0"/>
              <a:t>offense</a:t>
            </a:r>
          </a:p>
          <a:p>
            <a:pPr marL="889000" lvl="1" indent="-444500">
              <a:buSzPct val="75000"/>
              <a:buFontTx/>
              <a:buChar char="•"/>
            </a:pPr>
            <a:r>
              <a:rPr lang="en-US" altLang="en-US" dirty="0"/>
              <a:t>At death, like Rover: dead all over</a:t>
            </a:r>
          </a:p>
          <a:p>
            <a:pPr marL="889000" lvl="1" indent="-444500">
              <a:buSzPct val="75000"/>
              <a:buFontTx/>
              <a:buChar char="•"/>
            </a:pPr>
            <a:r>
              <a:rPr lang="en-US" altLang="en-US" dirty="0" smtClean="0"/>
              <a:t>Here &amp; </a:t>
            </a:r>
            <a:r>
              <a:rPr lang="en-US" altLang="en-US" dirty="0"/>
              <a:t>now</a:t>
            </a:r>
          </a:p>
          <a:p>
            <a:pPr marL="889000" lvl="1" indent="-444500">
              <a:buSzPct val="75000"/>
              <a:buFontTx/>
              <a:buChar char="•"/>
            </a:pPr>
            <a:r>
              <a:rPr lang="en-US" altLang="en-US" dirty="0"/>
              <a:t>No intrinsic purpose, meaning to life</a:t>
            </a:r>
          </a:p>
          <a:p>
            <a:pPr marL="444500" indent="-444500">
              <a:buSzPct val="75000"/>
              <a:buFontTx/>
              <a:buChar char="•"/>
            </a:pPr>
            <a:r>
              <a:rPr lang="en-US" altLang="en-US" dirty="0"/>
              <a:t>God promises the faithful eternal life</a:t>
            </a:r>
          </a:p>
          <a:p>
            <a:endParaRPr lang="en-US" dirty="0"/>
          </a:p>
        </p:txBody>
      </p:sp>
    </p:spTree>
    <p:extLst>
      <p:ext uri="{BB962C8B-B14F-4D97-AF65-F5344CB8AC3E}">
        <p14:creationId xmlns:p14="http://schemas.microsoft.com/office/powerpoint/2010/main" val="32842645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500"/>
                                        <p:tgtEl>
                                          <p:spTgt spid="6">
                                            <p:txEl>
                                              <p:pRg st="3" end="3"/>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And this is the promise that He has promised us—eternal life</a:t>
            </a:r>
            <a:r>
              <a:rPr lang="en-US" dirty="0" smtClean="0"/>
              <a:t>.</a:t>
            </a:r>
            <a:endParaRPr lang="en-US" dirty="0"/>
          </a:p>
        </p:txBody>
      </p:sp>
      <p:sp>
        <p:nvSpPr>
          <p:cNvPr id="6" name="Text Placeholder 5"/>
          <p:cNvSpPr>
            <a:spLocks noGrp="1"/>
          </p:cNvSpPr>
          <p:nvPr>
            <p:ph type="body" sz="half" idx="13"/>
          </p:nvPr>
        </p:nvSpPr>
        <p:spPr/>
        <p:txBody>
          <a:bodyPr/>
          <a:lstStyle/>
          <a:p>
            <a:r>
              <a:rPr lang="en-US" dirty="0" smtClean="0"/>
              <a:t>— I John 2:25 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649281813"/>
      </p:ext>
    </p:extLst>
  </p:cSld>
  <p:clrMapOvr>
    <a:masterClrMapping/>
  </p:clrMapOvr>
  <p:transition spd="slow">
    <p:push dir="u"/>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pc="-300" dirty="0"/>
              <a:t>And this is the testimony: that God has given us eternal life, and this life is in His Son. He who has the Son has life; he who does not have the Son of God does not have life. These things I have written to you who believe in the name of the Son of God, that you may know that you have eternal life … </a:t>
            </a:r>
            <a:r>
              <a:rPr lang="en-US" spc="-300" dirty="0" smtClean="0"/>
              <a:t>.</a:t>
            </a:r>
            <a:endParaRPr lang="en-US" spc="-300" dirty="0"/>
          </a:p>
        </p:txBody>
      </p:sp>
      <p:sp>
        <p:nvSpPr>
          <p:cNvPr id="6" name="Text Placeholder 5"/>
          <p:cNvSpPr>
            <a:spLocks noGrp="1"/>
          </p:cNvSpPr>
          <p:nvPr>
            <p:ph type="body" sz="half" idx="13"/>
          </p:nvPr>
        </p:nvSpPr>
        <p:spPr/>
        <p:txBody>
          <a:bodyPr/>
          <a:lstStyle/>
          <a:p>
            <a:r>
              <a:rPr lang="en-US" dirty="0" smtClean="0"/>
              <a:t>— I John 5:13 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482554094"/>
      </p:ext>
    </p:extLst>
  </p:cSld>
  <p:clrMapOvr>
    <a:masterClrMapping/>
  </p:clrMapOvr>
  <p:transition spd="slow">
    <p:push dir="u"/>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Everlasting Life</a:t>
            </a:r>
          </a:p>
        </p:txBody>
      </p:sp>
      <p:sp>
        <p:nvSpPr>
          <p:cNvPr id="6" name="Content Placeholder 5"/>
          <p:cNvSpPr>
            <a:spLocks noGrp="1"/>
          </p:cNvSpPr>
          <p:nvPr>
            <p:ph idx="1"/>
          </p:nvPr>
        </p:nvSpPr>
        <p:spPr/>
        <p:txBody>
          <a:bodyPr/>
          <a:lstStyle/>
          <a:p>
            <a:pPr marL="444500" indent="-444500">
              <a:buSzPct val="75000"/>
              <a:buFontTx/>
              <a:buChar char="•"/>
            </a:pPr>
            <a:r>
              <a:rPr lang="en-US" altLang="en-US" dirty="0" smtClean="0"/>
              <a:t>Observation</a:t>
            </a:r>
            <a:endParaRPr lang="en-US" altLang="en-US" dirty="0"/>
          </a:p>
          <a:p>
            <a:pPr marL="901700" lvl="1" indent="-444500">
              <a:buSzPct val="75000"/>
              <a:buFontTx/>
              <a:buChar char="•"/>
            </a:pPr>
            <a:r>
              <a:rPr lang="en-US" altLang="en-US" dirty="0"/>
              <a:t>If the Humanist is correct, we’ll never know</a:t>
            </a:r>
          </a:p>
          <a:p>
            <a:pPr marL="901700" lvl="1" indent="-444500">
              <a:buSzPct val="75000"/>
              <a:buFontTx/>
              <a:buChar char="•"/>
            </a:pPr>
            <a:r>
              <a:rPr lang="en-US" altLang="en-US" dirty="0"/>
              <a:t>If Jesus is correct, the Humanist will know for a very long time</a:t>
            </a:r>
          </a:p>
          <a:p>
            <a:pPr marL="444500" indent="-444500">
              <a:buSzPct val="75000"/>
              <a:buFontTx/>
              <a:buChar char="•"/>
            </a:pPr>
            <a:r>
              <a:rPr lang="en-US" altLang="en-US" dirty="0"/>
              <a:t>Comfort promised in the face of life’s trials</a:t>
            </a:r>
          </a:p>
        </p:txBody>
      </p:sp>
    </p:spTree>
    <p:extLst>
      <p:ext uri="{BB962C8B-B14F-4D97-AF65-F5344CB8AC3E}">
        <p14:creationId xmlns:p14="http://schemas.microsoft.com/office/powerpoint/2010/main" val="13358432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 Be faithful until death, and I will give you the crown of life</a:t>
            </a:r>
            <a:r>
              <a:rPr lang="en-US" dirty="0" smtClean="0"/>
              <a:t>.</a:t>
            </a:r>
            <a:endParaRPr lang="en-US" dirty="0"/>
          </a:p>
        </p:txBody>
      </p:sp>
      <p:sp>
        <p:nvSpPr>
          <p:cNvPr id="6" name="Text Placeholder 5"/>
          <p:cNvSpPr>
            <a:spLocks noGrp="1"/>
          </p:cNvSpPr>
          <p:nvPr>
            <p:ph type="body" sz="half" idx="13"/>
          </p:nvPr>
        </p:nvSpPr>
        <p:spPr/>
        <p:txBody>
          <a:bodyPr/>
          <a:lstStyle/>
          <a:p>
            <a:r>
              <a:rPr lang="en-US" dirty="0" smtClean="0"/>
              <a:t>— Revelation </a:t>
            </a:r>
            <a:r>
              <a:rPr lang="en-US" dirty="0"/>
              <a:t>2:10 </a:t>
            </a:r>
            <a:r>
              <a:rPr lang="en-US" dirty="0" smtClean="0"/>
              <a:t>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072916289"/>
      </p:ext>
    </p:extLst>
  </p:cSld>
  <p:clrMapOvr>
    <a:masterClrMapping/>
  </p:clrMapOvr>
  <p:transition spd="slow">
    <p:push dir="u"/>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Tampering with God’s Word</a:t>
            </a:r>
            <a:endParaRPr lang="en-US" dirty="0"/>
          </a:p>
        </p:txBody>
      </p:sp>
      <p:sp>
        <p:nvSpPr>
          <p:cNvPr id="6" name="Content Placeholder 5"/>
          <p:cNvSpPr>
            <a:spLocks noGrp="1"/>
          </p:cNvSpPr>
          <p:nvPr>
            <p:ph idx="1"/>
          </p:nvPr>
        </p:nvSpPr>
        <p:spPr/>
        <p:txBody>
          <a:bodyPr/>
          <a:lstStyle/>
          <a:p>
            <a:r>
              <a:rPr lang="en-US" dirty="0" smtClean="0"/>
              <a:t>Not much left</a:t>
            </a:r>
            <a:endParaRPr lang="en-US" dirty="0"/>
          </a:p>
        </p:txBody>
      </p:sp>
    </p:spTree>
    <p:extLst>
      <p:ext uri="{BB962C8B-B14F-4D97-AF65-F5344CB8AC3E}">
        <p14:creationId xmlns:p14="http://schemas.microsoft.com/office/powerpoint/2010/main" val="32045815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en-US" dirty="0"/>
              <a:t>For God so </a:t>
            </a:r>
            <a:r>
              <a:rPr lang="en-US" altLang="en-US" b="1" dirty="0"/>
              <a:t>loved the world</a:t>
            </a:r>
          </a:p>
        </p:txBody>
      </p:sp>
      <p:sp>
        <p:nvSpPr>
          <p:cNvPr id="6" name="Text Placeholder 5"/>
          <p:cNvSpPr>
            <a:spLocks noGrp="1"/>
          </p:cNvSpPr>
          <p:nvPr>
            <p:ph type="body" sz="half" idx="13"/>
          </p:nvPr>
        </p:nvSpPr>
        <p:spPr/>
        <p:txBody>
          <a:bodyPr/>
          <a:lstStyle/>
          <a:p>
            <a:r>
              <a:rPr lang="en-US" dirty="0"/>
              <a:t>— John </a:t>
            </a:r>
            <a:r>
              <a:rPr lang="en-US" dirty="0" smtClean="0"/>
              <a:t>3:16 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2160760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iterate type="wd">
                                    <p:tmPct val="50000"/>
                                  </p:iterate>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en-US" dirty="0"/>
              <a:t>For </a:t>
            </a:r>
            <a:r>
              <a:rPr lang="en-US" altLang="en-US" b="1" dirty="0"/>
              <a:t>God</a:t>
            </a:r>
            <a:r>
              <a:rPr lang="en-US" altLang="en-US" dirty="0"/>
              <a:t> so </a:t>
            </a:r>
            <a:r>
              <a:rPr lang="en-US" altLang="en-US" b="1" dirty="0"/>
              <a:t>loved the world </a:t>
            </a:r>
            <a:r>
              <a:rPr lang="en-US" altLang="en-US" dirty="0"/>
              <a:t>that </a:t>
            </a:r>
            <a:r>
              <a:rPr lang="en-US" altLang="en-US" b="1" dirty="0"/>
              <a:t>He gave His only begotten Son</a:t>
            </a:r>
            <a:r>
              <a:rPr lang="en-US" altLang="en-US" dirty="0"/>
              <a:t>, that </a:t>
            </a:r>
            <a:r>
              <a:rPr lang="en-US" altLang="en-US" b="1" dirty="0"/>
              <a:t>whoever believes in Him </a:t>
            </a:r>
            <a:r>
              <a:rPr lang="en-US" altLang="en-US" dirty="0"/>
              <a:t>should not </a:t>
            </a:r>
            <a:r>
              <a:rPr lang="en-US" altLang="en-US" b="1" dirty="0"/>
              <a:t>perish</a:t>
            </a:r>
            <a:r>
              <a:rPr lang="en-US" altLang="en-US" dirty="0"/>
              <a:t> but </a:t>
            </a:r>
            <a:br>
              <a:rPr lang="en-US" altLang="en-US" dirty="0"/>
            </a:br>
            <a:r>
              <a:rPr lang="en-US" altLang="en-US" b="1" dirty="0"/>
              <a:t>have everlasting life</a:t>
            </a:r>
            <a:r>
              <a:rPr lang="en-US" altLang="en-US" dirty="0"/>
              <a:t>.</a:t>
            </a:r>
          </a:p>
        </p:txBody>
      </p:sp>
      <p:sp>
        <p:nvSpPr>
          <p:cNvPr id="6" name="Text Placeholder 5"/>
          <p:cNvSpPr>
            <a:spLocks noGrp="1"/>
          </p:cNvSpPr>
          <p:nvPr>
            <p:ph type="body" sz="half" idx="13"/>
          </p:nvPr>
        </p:nvSpPr>
        <p:spPr/>
        <p:txBody>
          <a:bodyPr/>
          <a:lstStyle/>
          <a:p>
            <a:r>
              <a:rPr lang="en-US" dirty="0"/>
              <a:t>— John </a:t>
            </a:r>
            <a:r>
              <a:rPr lang="en-US" dirty="0" smtClean="0"/>
              <a:t>3:16 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028140628"/>
      </p:ext>
    </p:extLst>
  </p:cSld>
  <p:clrMapOvr>
    <a:masterClrMapping/>
  </p:clrMapOvr>
  <p:transition spd="slow">
    <p:push dir="u"/>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altLang="en-US" dirty="0"/>
              <a:t>For </a:t>
            </a:r>
            <a:r>
              <a:rPr lang="en-US" altLang="en-US" b="1" dirty="0">
                <a:solidFill>
                  <a:srgbClr val="07232F"/>
                </a:solidFill>
              </a:rPr>
              <a:t>God</a:t>
            </a:r>
            <a:r>
              <a:rPr lang="en-US" altLang="en-US" dirty="0">
                <a:solidFill>
                  <a:srgbClr val="07232F"/>
                </a:solidFill>
              </a:rPr>
              <a:t> </a:t>
            </a:r>
            <a:r>
              <a:rPr lang="en-US" altLang="en-US" dirty="0"/>
              <a:t>so </a:t>
            </a:r>
            <a:r>
              <a:rPr lang="en-US" altLang="en-US" b="1" dirty="0">
                <a:solidFill>
                  <a:srgbClr val="07232F"/>
                </a:solidFill>
              </a:rPr>
              <a:t>loved the world </a:t>
            </a:r>
            <a:r>
              <a:rPr lang="en-US" altLang="en-US" dirty="0"/>
              <a:t>that </a:t>
            </a:r>
            <a:r>
              <a:rPr lang="en-US" altLang="en-US" b="1" dirty="0">
                <a:solidFill>
                  <a:srgbClr val="07232F"/>
                </a:solidFill>
              </a:rPr>
              <a:t>He gave His only begotten Son</a:t>
            </a:r>
            <a:r>
              <a:rPr lang="en-US" altLang="en-US" dirty="0"/>
              <a:t>, that </a:t>
            </a:r>
            <a:r>
              <a:rPr lang="en-US" altLang="en-US" b="1" dirty="0">
                <a:solidFill>
                  <a:srgbClr val="07232F"/>
                </a:solidFill>
              </a:rPr>
              <a:t>whoever believes in Him</a:t>
            </a:r>
            <a:r>
              <a:rPr lang="en-US" altLang="en-US" b="1" dirty="0"/>
              <a:t> </a:t>
            </a:r>
            <a:r>
              <a:rPr lang="en-US" altLang="en-US" dirty="0"/>
              <a:t>should not </a:t>
            </a:r>
            <a:r>
              <a:rPr lang="en-US" altLang="en-US" b="1" dirty="0">
                <a:solidFill>
                  <a:srgbClr val="07232F"/>
                </a:solidFill>
              </a:rPr>
              <a:t>perish</a:t>
            </a:r>
            <a:r>
              <a:rPr lang="en-US" altLang="en-US" dirty="0">
                <a:solidFill>
                  <a:srgbClr val="07232F"/>
                </a:solidFill>
              </a:rPr>
              <a:t> </a:t>
            </a:r>
            <a:r>
              <a:rPr lang="en-US" altLang="en-US" dirty="0"/>
              <a:t>but </a:t>
            </a:r>
            <a:br>
              <a:rPr lang="en-US" altLang="en-US" dirty="0"/>
            </a:br>
            <a:r>
              <a:rPr lang="en-US" altLang="en-US" b="1" dirty="0">
                <a:solidFill>
                  <a:srgbClr val="07232F"/>
                </a:solidFill>
              </a:rPr>
              <a:t>have everlasting life</a:t>
            </a:r>
            <a:r>
              <a:rPr lang="en-US" altLang="en-US" dirty="0"/>
              <a:t>.</a:t>
            </a:r>
          </a:p>
        </p:txBody>
      </p:sp>
      <p:sp>
        <p:nvSpPr>
          <p:cNvPr id="6" name="Text Placeholder 5"/>
          <p:cNvSpPr>
            <a:spLocks noGrp="1"/>
          </p:cNvSpPr>
          <p:nvPr>
            <p:ph type="body" sz="half" idx="13"/>
          </p:nvPr>
        </p:nvSpPr>
        <p:spPr/>
        <p:txBody>
          <a:bodyPr/>
          <a:lstStyle/>
          <a:p>
            <a:r>
              <a:rPr lang="en-US" dirty="0"/>
              <a:t>— John </a:t>
            </a:r>
            <a:r>
              <a:rPr lang="en-US" dirty="0" smtClean="0"/>
              <a:t>3:16 </a:t>
            </a:r>
            <a:r>
              <a:rPr lang="en-US" dirty="0" smtClean="0"/>
              <a:t>NKJV (edited for the masses)</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320756851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Tampering with God’s Word</a:t>
            </a:r>
            <a:endParaRPr lang="en-US" dirty="0"/>
          </a:p>
        </p:txBody>
      </p:sp>
      <p:sp>
        <p:nvSpPr>
          <p:cNvPr id="6" name="Content Placeholder 5"/>
          <p:cNvSpPr>
            <a:spLocks noGrp="1"/>
          </p:cNvSpPr>
          <p:nvPr>
            <p:ph idx="1"/>
          </p:nvPr>
        </p:nvSpPr>
        <p:spPr/>
        <p:txBody>
          <a:bodyPr/>
          <a:lstStyle/>
          <a:p>
            <a:r>
              <a:rPr lang="en-US" dirty="0" smtClean="0"/>
              <a:t>Not much left</a:t>
            </a:r>
          </a:p>
          <a:p>
            <a:pPr lvl="1"/>
            <a:r>
              <a:rPr lang="en-US" dirty="0"/>
              <a:t>Will not offend anybody</a:t>
            </a:r>
          </a:p>
          <a:p>
            <a:pPr lvl="1"/>
            <a:r>
              <a:rPr lang="en-US" dirty="0"/>
              <a:t>Will not draw anybody</a:t>
            </a:r>
          </a:p>
          <a:p>
            <a:pPr lvl="1"/>
            <a:r>
              <a:rPr lang="en-US" dirty="0"/>
              <a:t>Will not </a:t>
            </a:r>
            <a:r>
              <a:rPr lang="en-US" b="1" i="1" dirty="0"/>
              <a:t>save</a:t>
            </a:r>
            <a:r>
              <a:rPr lang="en-US" dirty="0"/>
              <a:t> anybody</a:t>
            </a:r>
          </a:p>
          <a:p>
            <a:r>
              <a:rPr lang="en-US" dirty="0"/>
              <a:t>God does not take </a:t>
            </a:r>
            <a:r>
              <a:rPr lang="en-US" dirty="0" smtClean="0"/>
              <a:t>kindly</a:t>
            </a:r>
            <a:endParaRPr lang="en-US" dirty="0"/>
          </a:p>
        </p:txBody>
      </p:sp>
    </p:spTree>
    <p:extLst>
      <p:ext uri="{BB962C8B-B14F-4D97-AF65-F5344CB8AC3E}">
        <p14:creationId xmlns:p14="http://schemas.microsoft.com/office/powerpoint/2010/main" val="11810787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fade">
                                      <p:cBhvr>
                                        <p:cTn id="22"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“You shall not add to the word which I command you, nor take from it, that you may keep the commandments of the Lord your God which I command you</a:t>
            </a:r>
            <a:r>
              <a:rPr lang="en-US" dirty="0" smtClean="0"/>
              <a:t>.”</a:t>
            </a:r>
            <a:endParaRPr lang="en-US" dirty="0"/>
          </a:p>
        </p:txBody>
      </p:sp>
      <p:sp>
        <p:nvSpPr>
          <p:cNvPr id="6" name="Text Placeholder 5"/>
          <p:cNvSpPr>
            <a:spLocks noGrp="1"/>
          </p:cNvSpPr>
          <p:nvPr>
            <p:ph type="body" sz="half" idx="13"/>
          </p:nvPr>
        </p:nvSpPr>
        <p:spPr/>
        <p:txBody>
          <a:bodyPr/>
          <a:lstStyle/>
          <a:p>
            <a:r>
              <a:rPr lang="en-US" dirty="0" smtClean="0"/>
              <a:t>— Deuteronomy </a:t>
            </a:r>
            <a:r>
              <a:rPr lang="en-US" dirty="0"/>
              <a:t>4:2 </a:t>
            </a:r>
            <a:r>
              <a:rPr lang="en-US" dirty="0" smtClean="0"/>
              <a:t>NKJV</a:t>
            </a:r>
            <a:endParaRPr lang="en-US" dirty="0"/>
          </a:p>
        </p:txBody>
      </p:sp>
      <p:sp>
        <p:nvSpPr>
          <p:cNvPr id="5" name="Text Placeholder 4"/>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964850155"/>
      </p:ext>
    </p:extLst>
  </p:cSld>
  <p:clrMapOvr>
    <a:masterClrMapping/>
  </p:clrMapOvr>
  <p:transition spd="slow">
    <p:push dir="u"/>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Every word of God is pure; He is a shield to those who put their trust in Him.</a:t>
            </a:r>
            <a:br>
              <a:rPr lang="en-US" dirty="0"/>
            </a:br>
            <a:r>
              <a:rPr lang="en-US" dirty="0"/>
              <a:t>Do not add to His words, Lest He rebuke you, and you be found a liar</a:t>
            </a:r>
            <a:r>
              <a:rPr lang="en-US" dirty="0" smtClean="0"/>
              <a:t>.</a:t>
            </a:r>
            <a:endParaRPr lang="en-US" dirty="0"/>
          </a:p>
        </p:txBody>
      </p:sp>
      <p:sp>
        <p:nvSpPr>
          <p:cNvPr id="3" name="Text Placeholder 2"/>
          <p:cNvSpPr>
            <a:spLocks noGrp="1"/>
          </p:cNvSpPr>
          <p:nvPr>
            <p:ph type="body" sz="half" idx="13"/>
          </p:nvPr>
        </p:nvSpPr>
        <p:spPr/>
        <p:txBody>
          <a:bodyPr/>
          <a:lstStyle/>
          <a:p>
            <a:r>
              <a:rPr lang="en-US" dirty="0" smtClean="0"/>
              <a:t>— Proverbs </a:t>
            </a:r>
            <a:r>
              <a:rPr lang="en-US" dirty="0"/>
              <a:t>30:5, 6 </a:t>
            </a:r>
            <a:r>
              <a:rPr lang="en-US" dirty="0" smtClean="0"/>
              <a:t>NKJV</a:t>
            </a:r>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976322198"/>
      </p:ext>
    </p:extLst>
  </p:cSld>
  <p:clrMapOvr>
    <a:masterClrMapping/>
  </p:clrMapOvr>
  <p:transition spd="slow">
    <p:push dir="u"/>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pc="-300" dirty="0"/>
              <a:t>If anyone adds to these things, God will add to him the plagues that are written in this book; and if anyone takes away from the words of the book of this prophecy, God shall take away his part from the Book of Life, from the holy city, and from the things which are written in this book</a:t>
            </a:r>
            <a:r>
              <a:rPr lang="en-US" spc="-300" dirty="0" smtClean="0"/>
              <a:t>.</a:t>
            </a:r>
            <a:endParaRPr lang="en-US" spc="-300" dirty="0"/>
          </a:p>
        </p:txBody>
      </p:sp>
      <p:sp>
        <p:nvSpPr>
          <p:cNvPr id="3" name="Text Placeholder 2"/>
          <p:cNvSpPr>
            <a:spLocks noGrp="1"/>
          </p:cNvSpPr>
          <p:nvPr>
            <p:ph type="body" sz="half" idx="13"/>
          </p:nvPr>
        </p:nvSpPr>
        <p:spPr/>
        <p:txBody>
          <a:bodyPr/>
          <a:lstStyle/>
          <a:p>
            <a:r>
              <a:rPr lang="en-US" dirty="0" smtClean="0"/>
              <a:t>— Revelation 22:18, 19 NKJV</a:t>
            </a:r>
            <a:endParaRPr lang="en-US" dirty="0"/>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702496723"/>
      </p:ext>
    </p:extLst>
  </p:cSld>
  <p:clrMapOvr>
    <a:masterClrMapping/>
  </p:clrMapOvr>
  <p:transition spd="slow">
    <p:push dir="u"/>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Eternal Life</a:t>
            </a:r>
          </a:p>
        </p:txBody>
      </p:sp>
      <p:sp>
        <p:nvSpPr>
          <p:cNvPr id="6" name="Content Placeholder 5"/>
          <p:cNvSpPr>
            <a:spLocks noGrp="1"/>
          </p:cNvSpPr>
          <p:nvPr>
            <p:ph idx="1"/>
          </p:nvPr>
        </p:nvSpPr>
        <p:spPr/>
        <p:txBody>
          <a:bodyPr/>
          <a:lstStyle/>
          <a:p>
            <a:r>
              <a:rPr lang="en-US" dirty="0"/>
              <a:t>Hear (Romans 10:17)</a:t>
            </a:r>
          </a:p>
          <a:p>
            <a:r>
              <a:rPr lang="en-US" dirty="0"/>
              <a:t>Believe (Acts 16:31)</a:t>
            </a:r>
          </a:p>
          <a:p>
            <a:r>
              <a:rPr lang="en-US" dirty="0"/>
              <a:t>Repent (Mark 1:15)</a:t>
            </a:r>
          </a:p>
          <a:p>
            <a:r>
              <a:rPr lang="en-US" dirty="0"/>
              <a:t>Confess (Romans 10:10)</a:t>
            </a:r>
          </a:p>
          <a:p>
            <a:r>
              <a:rPr lang="en-US" dirty="0"/>
              <a:t>Be Baptized (Acts 2:38)</a:t>
            </a:r>
          </a:p>
          <a:p>
            <a:r>
              <a:rPr lang="en-US" dirty="0" smtClean="0"/>
              <a:t>Live Faithfully (John 15:1, 2)</a:t>
            </a:r>
            <a:endParaRPr lang="en-US" dirty="0"/>
          </a:p>
        </p:txBody>
      </p:sp>
    </p:spTree>
    <p:extLst>
      <p:ext uri="{BB962C8B-B14F-4D97-AF65-F5344CB8AC3E}">
        <p14:creationId xmlns:p14="http://schemas.microsoft.com/office/powerpoint/2010/main" val="21504928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fade">
                                      <p:cBhvr>
                                        <p:cTn id="11" dur="500"/>
                                        <p:tgtEl>
                                          <p:spTgt spid="6">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fade">
                                      <p:cBhvr>
                                        <p:cTn id="15" dur="500"/>
                                        <p:tgtEl>
                                          <p:spTgt spid="6">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fade">
                                      <p:cBhvr>
                                        <p:cTn id="19" dur="500"/>
                                        <p:tgtEl>
                                          <p:spTgt spid="6">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fade">
                                      <p:cBhvr>
                                        <p:cTn id="23" dur="500"/>
                                        <p:tgtEl>
                                          <p:spTgt spid="6">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fade">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TC104033923[[fn=Depth]]</Template>
  <TotalTime>1437</TotalTime>
  <Words>3571</Words>
  <Application>Microsoft Office PowerPoint</Application>
  <PresentationFormat>Widescreen</PresentationFormat>
  <Paragraphs>365</Paragraphs>
  <Slides>96</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96</vt:i4>
      </vt:variant>
    </vt:vector>
  </HeadingPairs>
  <TitlesOfParts>
    <vt:vector size="100" baseType="lpstr">
      <vt:lpstr>Arial</vt:lpstr>
      <vt:lpstr>Calibri</vt:lpstr>
      <vt:lpstr>Corbel</vt:lpstr>
      <vt:lpstr>Depth</vt:lpstr>
      <vt:lpstr>PowerPoint Presentation</vt:lpstr>
      <vt:lpstr>Just Preach the Gospel</vt:lpstr>
      <vt:lpstr>For God so loved the world that He gave His only begotten Son, that whoever believes in Him should not perish but have everlasting life.</vt:lpstr>
      <vt:lpstr>For God</vt:lpstr>
      <vt:lpstr>God</vt:lpstr>
      <vt:lpstr>For every house is built by someone, but He who built all things is God.</vt:lpstr>
      <vt:lpstr>For since the creation of the world His invisible attributes are clearly seen, being understood by the things that are made, even His eternal power and Godhead, so that they are without excuse …</vt:lpstr>
      <vt:lpstr>The fool has said in his heart, “There is no God.”</vt:lpstr>
      <vt:lpstr>For God so loved the world</vt:lpstr>
      <vt:lpstr>Loved the World</vt:lpstr>
      <vt:lpstr>O Lord, I know the way of man is not in himself; It is not in man who walks to direct his own steps.</vt:lpstr>
      <vt:lpstr>There is a way that seems right to a man, But its end is the way of death.</vt:lpstr>
      <vt:lpstr>Loved the World</vt:lpstr>
      <vt:lpstr>… for all have sinned and fall short of the glory of God …</vt:lpstr>
      <vt:lpstr>Loved the World</vt:lpstr>
      <vt:lpstr>… Christ also suffered for us, leaving us an example, that you should follow His steps: “Who committed no sin, Nor was deceit found in His mouth”</vt:lpstr>
      <vt:lpstr>For we do not have a High Priest who cannot sympathize with our weaknesses, but was in all points tempted as we are, yet without sin.</vt:lpstr>
      <vt:lpstr>Loved the World</vt:lpstr>
      <vt:lpstr>Whoever commits sin also commits lawlessness, and sin is lawlessness.</vt:lpstr>
      <vt:lpstr>Loved the World</vt:lpstr>
      <vt:lpstr>After that He was seen by over five hundred brethren at once, of whom the greater part remain to the present, but some have fallen asleep.</vt:lpstr>
      <vt:lpstr>Loved the World</vt:lpstr>
      <vt:lpstr>Him … you have taken by lawless hands, have crucified, and put to death; whom God raised up, having loosed the pains of death, because it was not possible that He should be held by it.</vt:lpstr>
      <vt:lpstr>Loved the World</vt:lpstr>
      <vt:lpstr>Now as [Paul] reasoned about righteousness, self-control, and the judgment to come, Felix was afraid and answered, “Go away for now; when I have a convenient time I will call for you.”</vt:lpstr>
      <vt:lpstr>Loved the World</vt:lpstr>
      <vt:lpstr>… forty stripes minus one. … beaten with rods; … stoned; … shipwrecked; a night and a day … in the deep; in journeys often, in perils of waters … robbers … my own countrymen … the Gentiles … in the city … the wilderness … the sea … among false brethren; in weariness and toil … sleeplessness … hunger and thirst … fastings … cold … nakedness</vt:lpstr>
      <vt:lpstr>Loved the World</vt:lpstr>
      <vt:lpstr>For God so loved the world that He gave His only begotten Son</vt:lpstr>
      <vt:lpstr>His Only Begotten Son</vt:lpstr>
      <vt:lpstr>Again the high priest asked Him, saying to Him, “Are You the Christ, the Son of the Blessed?” Jesus said, “I am. …”</vt:lpstr>
      <vt:lpstr>His Only Begotten Son</vt:lpstr>
      <vt:lpstr>And suddenly a voice came from heaven, saying, “This is My beloved Son, in whom I am well pleased.”</vt:lpstr>
      <vt:lpstr>And a cloud came and overshadowed them; and a voice came out of the cloud, saying, “This is My beloved Son. Hear Him!”</vt:lpstr>
      <vt:lpstr>His Only Begotten Son</vt:lpstr>
      <vt:lpstr>… concerning His Son Jesus Christ our Lord … born of the seed of David according to the flesh, and declared to be the Son of God with power according to the Spirit of holiness, by the resurrection from the dead.</vt:lpstr>
      <vt:lpstr>His Only Begotten Son</vt:lpstr>
      <vt:lpstr>So all this was done that it might be fulfilled which was spoken by the Lord through the prophet, saying: “Behold, the virgin shall be with child, and bear a Son, and they shall call His name Immanuel,” which is translated, “God with us.”</vt:lpstr>
      <vt:lpstr>His Only Begotten Son</vt:lpstr>
      <vt:lpstr>“But that you may know that the Son of Man has power on earth to forgive sins”— He said to the paralytic, “ I say to you, arise, take up your bed, and go to your house.” Immediately he arose, took up the bed, and went out in the presence of them all … </vt:lpstr>
      <vt:lpstr>His Only Begotten Son</vt:lpstr>
      <vt:lpstr>Jesus said to him, “I am the way, the truth, and the life. No one comes to the Father except through Me.”</vt:lpstr>
      <vt:lpstr>For God so loved the world that He gave His only begotten Son, that whoever</vt:lpstr>
      <vt:lpstr>Whoever</vt:lpstr>
      <vt:lpstr>Whoever</vt:lpstr>
      <vt:lpstr>Blessed be the God and Father of our Lord Jesus Christ, who has blessed us with every spiritual blessing in the heavenly places in Christ, just as He chose us in Him before the foundation of the world, that we should be holy and without blame before Him in love …</vt:lpstr>
      <vt:lpstr>But whoever keeps His word, truly the love of God is perfected in him. By this we know that we are in Him.</vt:lpstr>
      <vt:lpstr>Whoever</vt:lpstr>
      <vt:lpstr>The soul who sins shall die. The son shall not bear the guilt of the father, nor the father bear the guilt of the son. The righteousness of the righteous shall be upon himself, and the wickedness of the wicked shall be upon himself.</vt:lpstr>
      <vt:lpstr>Whoever</vt:lpstr>
      <vt:lpstr>For I am not ashamed of the gospel of Christ, for it is the power of God to salvation for everyone who believes, for the Jew first and also for the Greek.</vt:lpstr>
      <vt:lpstr>Whoever</vt:lpstr>
      <vt:lpstr>… all the sins [a Christian] may commit from idolatry to murder will not make his soul in any more danger.</vt:lpstr>
      <vt:lpstr>For this you know, that no fornicator, unclean person, nor covetous man, who is an idolater, has any inheritance in the kingdom of Christ and God.</vt:lpstr>
      <vt:lpstr>Whoever</vt:lpstr>
      <vt:lpstr>And the Spirit and the bride say, “Come!”  And let him who hears say, “Come!”  And let him who thirsts come. Whoever desires, let him take the water of life freely.</vt:lpstr>
      <vt:lpstr>For God so loved the world that He gave His only begotten Son, that whoever believes</vt:lpstr>
      <vt:lpstr>Believes</vt:lpstr>
      <vt:lpstr>Believes</vt:lpstr>
      <vt:lpstr>So they said, “Believe on the Lord Jesus Christ, and you will be saved, you and your household.”</vt:lpstr>
      <vt:lpstr>Believes</vt:lpstr>
      <vt:lpstr>He who believes in the Son has everlasting life; and he who does not believe the Son shall not see life, but the wrath of God abides on him.</vt:lpstr>
      <vt:lpstr>Believes</vt:lpstr>
      <vt:lpstr>“… if you do not believe that I am He, you will die in your sins.”</vt:lpstr>
      <vt:lpstr>For God so loved the world that He gave His only begotten Son, that whoever believes in Him</vt:lpstr>
      <vt:lpstr>In Him</vt:lpstr>
      <vt:lpstr>Therefore I endure all things for the sake of the elect, that they also may obtain the salvation which is in Christ Jesus with eternal glory.</vt:lpstr>
      <vt:lpstr>In Him</vt:lpstr>
      <vt:lpstr>For you are all sons of God through faith in Christ Jesus. For as many of you as were baptized into Christ have put on Christ.</vt:lpstr>
      <vt:lpstr>In Him</vt:lpstr>
      <vt:lpstr>In Him</vt:lpstr>
      <vt:lpstr>Now I plead with you, brethren … that you all speak the same thing, and that there be no divisions among you, but that you be perfectly joined together in the same mind and in the same judgment.</vt:lpstr>
      <vt:lpstr>In Him</vt:lpstr>
      <vt:lpstr>I do not pray for these alone, but also for those who will believe in Me through their word; that they all may be one, as You, Father, are in Me, and I in You; that they also may be one in Us, that the world may believe that You sent Me.</vt:lpstr>
      <vt:lpstr>For God so loved the world that He gave His only begotten Son, that whoever believes in Him should not perish</vt:lpstr>
      <vt:lpstr>Perish</vt:lpstr>
      <vt:lpstr>Then He will also say to those on the left hand, ‘Depart from Me, you cursed, into the everlasting fire prepared for the devil and his angels …’</vt:lpstr>
      <vt:lpstr>… when the Lord Jesus is revealed from heaven … in flaming fire taking vengeance on those who do not know God, and on those who do not obey the gospel of our Lord Jesus Christ. These shall be punished with everlasting destruction from the presence of the Lord … </vt:lpstr>
      <vt:lpstr>If your hand causes you to sin, cut it off. It is better for you to enter into life maimed, rather than having two hands, to go to hell, into the fire that shall never be quenched—where ‘Their worm does not die, And the fire is not quenched.’</vt:lpstr>
      <vt:lpstr>Perish</vt:lpstr>
      <vt:lpstr>Then [the rich man] cried and said, ‘Father Abraham, have mercy on me, and send Lazarus that he may dip the tip of his finger in water and cool my tongue; for I am tormented in this flame.’</vt:lpstr>
      <vt:lpstr>Perish</vt:lpstr>
      <vt:lpstr>For God so loved the world that He gave His only begotten Son, that whoever believes in Him should not perish but  have everlasting life.</vt:lpstr>
      <vt:lpstr>Everlasting Life</vt:lpstr>
      <vt:lpstr>And this is the promise that He has promised us—eternal life.</vt:lpstr>
      <vt:lpstr>And this is the testimony: that God has given us eternal life, and this life is in His Son. He who has the Son has life; he who does not have the Son of God does not have life. These things I have written to you who believe in the name of the Son of God, that you may know that you have eternal life … .</vt:lpstr>
      <vt:lpstr>Everlasting Life</vt:lpstr>
      <vt:lpstr>… Be faithful until death, and I will give you the crown of life.</vt:lpstr>
      <vt:lpstr>Tampering with God’s Word</vt:lpstr>
      <vt:lpstr>For God so loved the world that He gave His only begotten Son, that whoever believes in Him should not perish but  have everlasting life.</vt:lpstr>
      <vt:lpstr>For God so loved the world that He gave His only begotten Son, that whoever believes in Him should not perish but  have everlasting life.</vt:lpstr>
      <vt:lpstr>Tampering with God’s Word</vt:lpstr>
      <vt:lpstr>“You shall not add to the word which I command you, nor take from it, that you may keep the commandments of the Lord your God which I command you.”</vt:lpstr>
      <vt:lpstr>Every word of God is pure; He is a shield to those who put their trust in Him. Do not add to His words, Lest He rebuke you, and you be found a liar.</vt:lpstr>
      <vt:lpstr>If anyone adds to these things, God will add to him the plagues that are written in this book; and if anyone takes away from the words of the book of this prophecy, God shall take away his part from the Book of Life, from the holy city, and from the things which are written in this book.</vt:lpstr>
      <vt:lpstr>Eternal Life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Collins, Brad</dc:creator>
  <cp:lastModifiedBy>Collins, Brad</cp:lastModifiedBy>
  <cp:revision>125</cp:revision>
  <dcterms:created xsi:type="dcterms:W3CDTF">2014-04-05T12:13:19Z</dcterms:created>
  <dcterms:modified xsi:type="dcterms:W3CDTF">2014-04-06T12:12:50Z</dcterms:modified>
</cp:coreProperties>
</file>