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8" r:id="rId4"/>
    <p:sldId id="261" r:id="rId5"/>
    <p:sldId id="26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952" y="-1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F95-158C-4112-8716-3D9BB7F9424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41CF-0449-4FCA-ADD2-371AAAAC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24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F95-158C-4112-8716-3D9BB7F9424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41CF-0449-4FCA-ADD2-371AAAAC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266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F95-158C-4112-8716-3D9BB7F9424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41CF-0449-4FCA-ADD2-371AAAAC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1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F95-158C-4112-8716-3D9BB7F9424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41CF-0449-4FCA-ADD2-371AAAAC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3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F95-158C-4112-8716-3D9BB7F9424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41CF-0449-4FCA-ADD2-371AAAAC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3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F95-158C-4112-8716-3D9BB7F9424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41CF-0449-4FCA-ADD2-371AAAAC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22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F95-158C-4112-8716-3D9BB7F9424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41CF-0449-4FCA-ADD2-371AAAAC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6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F95-158C-4112-8716-3D9BB7F9424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41CF-0449-4FCA-ADD2-371AAAAC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24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F95-158C-4112-8716-3D9BB7F9424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41CF-0449-4FCA-ADD2-371AAAAC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26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F95-158C-4112-8716-3D9BB7F9424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41CF-0449-4FCA-ADD2-371AAAAC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850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34F95-158C-4112-8716-3D9BB7F9424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41CF-0449-4FCA-ADD2-371AAAAC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9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34F95-158C-4112-8716-3D9BB7F94244}" type="datetimeFigureOut">
              <a:rPr lang="en-US" smtClean="0"/>
              <a:t>5/19/14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741CF-0449-4FCA-ADD2-371AAAAC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75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2950"/>
            <a:ext cx="8229600" cy="3851672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Jon 3:10</a:t>
            </a:r>
            <a:r>
              <a:rPr lang="en-US" dirty="0"/>
              <a:t>  </a:t>
            </a:r>
            <a:r>
              <a:rPr lang="en-US" i="1" dirty="0"/>
              <a:t>And God saw their works, that they turned from their evil way; and God repented of the evil which he said he would do unto them; and he did it not.  </a:t>
            </a:r>
            <a:r>
              <a:rPr lang="en-US" b="1" dirty="0"/>
              <a:t>(4:1)</a:t>
            </a:r>
            <a:r>
              <a:rPr lang="en-US" i="1" dirty="0"/>
              <a:t>  </a:t>
            </a:r>
            <a:r>
              <a:rPr lang="en-US" b="1" i="1" dirty="0"/>
              <a:t>But it displeased Jonah exceedingly, and he was angry</a:t>
            </a:r>
            <a:r>
              <a:rPr lang="en-US" i="1" dirty="0"/>
              <a:t>.  </a:t>
            </a:r>
            <a:r>
              <a:rPr lang="en-US" b="1" dirty="0"/>
              <a:t>(2)</a:t>
            </a:r>
            <a:r>
              <a:rPr lang="en-US" i="1" dirty="0"/>
              <a:t>  And he prayed unto Jehovah, and said, I pray thee, O Jehovah, was not this my saying, when I was yet in my country? Therefore I hasted to flee unto </a:t>
            </a:r>
            <a:r>
              <a:rPr lang="en-US" i="1" dirty="0" err="1"/>
              <a:t>Tarshish</a:t>
            </a:r>
            <a:r>
              <a:rPr lang="en-US" i="1" dirty="0"/>
              <a:t>; for I knew that thou art a gracious God, and merciful, slow to anger, and abundant in </a:t>
            </a:r>
            <a:r>
              <a:rPr lang="en-US" i="1" dirty="0" err="1"/>
              <a:t>lovingkindness</a:t>
            </a:r>
            <a:r>
              <a:rPr lang="en-US" i="1" dirty="0"/>
              <a:t>, and </a:t>
            </a:r>
            <a:r>
              <a:rPr lang="en-US" i="1" dirty="0" err="1"/>
              <a:t>repentest</a:t>
            </a:r>
            <a:r>
              <a:rPr lang="en-US" i="1" dirty="0"/>
              <a:t> thee of the evil.  </a:t>
            </a:r>
            <a:r>
              <a:rPr lang="en-US" b="1" dirty="0"/>
              <a:t>(3)  </a:t>
            </a:r>
            <a:r>
              <a:rPr lang="en-US" i="1" dirty="0"/>
              <a:t>Therefore now, O Jehovah, take, I beseech thee, my life from me; for it is better for me to die than to live.  </a:t>
            </a:r>
            <a:r>
              <a:rPr lang="en-US" b="1" dirty="0"/>
              <a:t>(4)</a:t>
            </a:r>
            <a:r>
              <a:rPr lang="en-US" i="1" dirty="0"/>
              <a:t>  And Jehovah said, </a:t>
            </a:r>
            <a:r>
              <a:rPr lang="en-US" b="1" i="1" dirty="0" err="1"/>
              <a:t>Doest</a:t>
            </a:r>
            <a:r>
              <a:rPr lang="en-US" b="1" i="1" dirty="0"/>
              <a:t> thou well to be angry?</a:t>
            </a:r>
            <a:r>
              <a:rPr lang="en-US" b="1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3464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“Is it right for you to be angry?”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101481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“Is it right for you to be angry?”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…when God shows mercy…  (Jon 3:10-4:11; </a:t>
            </a:r>
            <a:r>
              <a:rPr lang="en-US" dirty="0" err="1" smtClean="0"/>
              <a:t>Luk</a:t>
            </a:r>
            <a:r>
              <a:rPr lang="en-US" dirty="0" smtClean="0"/>
              <a:t> 15:11-32)</a:t>
            </a:r>
          </a:p>
        </p:txBody>
      </p:sp>
    </p:spTree>
    <p:extLst>
      <p:ext uri="{BB962C8B-B14F-4D97-AF65-F5344CB8AC3E}">
        <p14:creationId xmlns:p14="http://schemas.microsoft.com/office/powerpoint/2010/main" val="662840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“Is it right for you to be angry?”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Nah 1:15  </a:t>
            </a:r>
            <a:r>
              <a:rPr lang="en-US" i="1" dirty="0"/>
              <a:t>Behold, upon the mountains the feet of him that </a:t>
            </a:r>
            <a:r>
              <a:rPr lang="en-US" i="1" dirty="0" err="1"/>
              <a:t>bringeth</a:t>
            </a:r>
            <a:r>
              <a:rPr lang="en-US" i="1" dirty="0"/>
              <a:t> good tidings, that </a:t>
            </a:r>
            <a:r>
              <a:rPr lang="en-US" i="1" dirty="0" err="1"/>
              <a:t>publisheth</a:t>
            </a:r>
            <a:r>
              <a:rPr lang="en-US" i="1" dirty="0"/>
              <a:t> peace! Keep thy feasts, O Judah, perform thy vows; for the wicked one shall no more pass through thee; he is utterly cut off</a:t>
            </a:r>
            <a:r>
              <a:rPr lang="en-US" i="1" dirty="0" smtClean="0"/>
              <a:t>.</a:t>
            </a:r>
            <a:endParaRPr lang="en-US" i="1" dirty="0"/>
          </a:p>
          <a:p>
            <a:r>
              <a:rPr lang="en-US" b="1" dirty="0"/>
              <a:t>Nah 3:19  </a:t>
            </a:r>
            <a:r>
              <a:rPr lang="en-US" i="1" dirty="0"/>
              <a:t>There is no assuaging of thy hurt: thy wound is grievous: all that hear the report of thee clap their hands over thee; for upon whom hath not thy wickedness passed continually?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267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“Is it right for you to be angry?”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…when God shows mercy…  (Jon 3:10-4:11; </a:t>
            </a:r>
            <a:r>
              <a:rPr lang="en-US" dirty="0" err="1" smtClean="0"/>
              <a:t>Luk</a:t>
            </a:r>
            <a:r>
              <a:rPr lang="en-US" dirty="0" smtClean="0"/>
              <a:t> 15:11-32)</a:t>
            </a:r>
          </a:p>
          <a:p>
            <a:r>
              <a:rPr lang="en-US" dirty="0" smtClean="0"/>
              <a:t>…when you are caught in sin…  (2 Sam 6)</a:t>
            </a:r>
          </a:p>
          <a:p>
            <a:r>
              <a:rPr lang="en-US" dirty="0" smtClean="0"/>
              <a:t>…when the gospel is preached… (Isa 30:9-10; 1 Kgs 22:1-28)</a:t>
            </a:r>
          </a:p>
          <a:p>
            <a:r>
              <a:rPr lang="en-US" dirty="0" smtClean="0"/>
              <a:t>…when error is confronted… (</a:t>
            </a:r>
            <a:r>
              <a:rPr lang="en-US" dirty="0" err="1" smtClean="0"/>
              <a:t>Num</a:t>
            </a:r>
            <a:r>
              <a:rPr lang="en-US" dirty="0" smtClean="0"/>
              <a:t> 16:1-41)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23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401</Words>
  <Application>Microsoft Macintosh PowerPoint</Application>
  <PresentationFormat>On-screen Show (16:9)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“Is it right for you to be angry?”</vt:lpstr>
      <vt:lpstr>“Is it right for you to be angry?”</vt:lpstr>
      <vt:lpstr>“Is it right for you to be angry?”</vt:lpstr>
      <vt:lpstr>“Is it right for you to be angry?”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R. Davis</dc:creator>
  <cp:lastModifiedBy>Brad Collins</cp:lastModifiedBy>
  <cp:revision>12</cp:revision>
  <dcterms:created xsi:type="dcterms:W3CDTF">2014-05-18T00:10:34Z</dcterms:created>
  <dcterms:modified xsi:type="dcterms:W3CDTF">2014-05-19T12:00:10Z</dcterms:modified>
</cp:coreProperties>
</file>