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62" r:id="rId11"/>
    <p:sldId id="263" r:id="rId12"/>
    <p:sldId id="264" r:id="rId13"/>
    <p:sldId id="265" r:id="rId14"/>
    <p:sldId id="270" r:id="rId15"/>
    <p:sldId id="267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84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171700"/>
            <a:ext cx="4572000" cy="1026599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3557588"/>
            <a:ext cx="9144000" cy="158591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3536156"/>
            <a:ext cx="9144000" cy="11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56E4-885E-4632-8552-290698FB8E0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407CF-F61F-44CF-B85A-9188A41325C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342901"/>
            <a:ext cx="7680960" cy="18287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56E4-885E-4632-8552-290698FB8E0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07CF-F61F-44CF-B85A-9188A4132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56E4-885E-4632-8552-290698FB8E0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07CF-F61F-44CF-B85A-9188A4132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097280"/>
            <a:ext cx="768096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B256E4-885E-4632-8552-290698FB8E0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6407CF-F61F-44CF-B85A-9188A41325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3002476"/>
            <a:ext cx="4572000" cy="883724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56E4-885E-4632-8552-290698FB8E0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407CF-F61F-44CF-B85A-9188A41325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371600"/>
            <a:ext cx="9144000" cy="11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492559"/>
            <a:ext cx="8439912" cy="1488186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097280"/>
            <a:ext cx="3886200" cy="321640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097280"/>
            <a:ext cx="3886200" cy="321640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8B256E4-885E-4632-8552-290698FB8E0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6407CF-F61F-44CF-B85A-9188A41325CE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097281"/>
            <a:ext cx="3886200" cy="382190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097281"/>
            <a:ext cx="3886200" cy="382190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1508760"/>
            <a:ext cx="3886200" cy="28026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508760"/>
            <a:ext cx="3886200" cy="28026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8B256E4-885E-4632-8552-290698FB8E0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6407CF-F61F-44CF-B85A-9188A41325CE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56E4-885E-4632-8552-290698FB8E0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407CF-F61F-44CF-B85A-9188A41325CE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56E4-885E-4632-8552-290698FB8E0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407CF-F61F-44CF-B85A-9188A41325C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4300537"/>
            <a:ext cx="9144000" cy="84296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4271963"/>
            <a:ext cx="9144000" cy="11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7" y="1097280"/>
            <a:ext cx="3381375" cy="297537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097280"/>
            <a:ext cx="4681538" cy="297637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8B256E4-885E-4632-8552-290698FB8E0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6407CF-F61F-44CF-B85A-9188A41325C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5" y="0"/>
            <a:ext cx="3914775" cy="4243388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200150"/>
            <a:ext cx="4572000" cy="269492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300537"/>
            <a:ext cx="9144000" cy="84296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271963"/>
            <a:ext cx="9144000" cy="11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06406"/>
            <a:ext cx="4572000" cy="99374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B256E4-885E-4632-8552-290698FB8E0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6407CF-F61F-44CF-B85A-9188A41325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171450"/>
            <a:ext cx="7680960" cy="8001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097280"/>
            <a:ext cx="7680960" cy="325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4907757"/>
            <a:ext cx="1466850" cy="185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8B256E4-885E-4632-8552-290698FB8E0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50" y="4907757"/>
            <a:ext cx="4086225" cy="185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4907757"/>
            <a:ext cx="876300" cy="185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B6407CF-F61F-44CF-B85A-9188A41325C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5750"/>
            <a:ext cx="784541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Jesus </a:t>
            </a:r>
            <a:r>
              <a:rPr lang="en-US" sz="2400" dirty="0" smtClean="0"/>
              <a:t>assures us that the race does not go to the swift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and the smooth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5 talent man was a ‘smoothie”.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2 talent man was a “grinder”.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Same commendation given by the Lord to both!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Lord has good news for the “grinders” in His kingdom.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803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1" y="385937"/>
            <a:ext cx="6353179" cy="43391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340995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 JULIAN" panose="02000000000000000000" pitchFamily="2" charset="0"/>
              </a:rPr>
              <a:t>         </a:t>
            </a:r>
            <a:r>
              <a:rPr lang="en-US" sz="2000" dirty="0" smtClean="0">
                <a:solidFill>
                  <a:schemeClr val="bg1"/>
                </a:solidFill>
                <a:latin typeface="Euphemia" panose="020B0503040102020104" pitchFamily="34" charset="0"/>
              </a:rPr>
              <a:t>Judaic Lepton              	     a.k.a.</a:t>
            </a:r>
          </a:p>
          <a:p>
            <a:r>
              <a:rPr lang="en-US" sz="2000" dirty="0">
                <a:solidFill>
                  <a:schemeClr val="bg1"/>
                </a:solidFill>
                <a:latin typeface="Euphemia" panose="020B05030401020201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Euphemia" panose="020B0503040102020104" pitchFamily="34" charset="0"/>
              </a:rPr>
              <a:t>    “The widow’s mite”</a:t>
            </a:r>
            <a:endParaRPr lang="en-US" sz="2000" dirty="0">
              <a:solidFill>
                <a:schemeClr val="bg1"/>
              </a:solidFill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4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7520"/>
            <a:ext cx="7471854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Don’t give up the struggle!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Don’t let your “disability” get in the way of your ability.</a:t>
            </a:r>
          </a:p>
          <a:p>
            <a:endParaRPr lang="en-US" dirty="0"/>
          </a:p>
          <a:p>
            <a:r>
              <a:rPr lang="en-US" dirty="0" smtClean="0"/>
              <a:t>Matthew 25:24-30</a:t>
            </a:r>
          </a:p>
          <a:p>
            <a:r>
              <a:rPr lang="en-US" dirty="0" smtClean="0"/>
              <a:t> </a:t>
            </a:r>
            <a:r>
              <a:rPr lang="en-US" i="1" dirty="0"/>
              <a:t>"Then he who had received the one talent came and said, 'Lord, I knew you to </a:t>
            </a:r>
            <a:endParaRPr lang="en-US" i="1" dirty="0" smtClean="0"/>
          </a:p>
          <a:p>
            <a:r>
              <a:rPr lang="en-US" i="1" dirty="0" smtClean="0"/>
              <a:t>be </a:t>
            </a:r>
            <a:r>
              <a:rPr lang="en-US" i="1" dirty="0"/>
              <a:t>a hard man, reaping where you have not sown, and gathering where you </a:t>
            </a:r>
            <a:endParaRPr lang="en-US" i="1" dirty="0" smtClean="0"/>
          </a:p>
          <a:p>
            <a:r>
              <a:rPr lang="en-US" i="1" dirty="0" smtClean="0"/>
              <a:t>have </a:t>
            </a:r>
            <a:r>
              <a:rPr lang="en-US" i="1" dirty="0"/>
              <a:t>not scattered seed. </a:t>
            </a:r>
            <a:r>
              <a:rPr lang="en-US" i="1" dirty="0" smtClean="0"/>
              <a:t> And </a:t>
            </a:r>
            <a:r>
              <a:rPr lang="en-US" i="1" dirty="0"/>
              <a:t>I was afraid, and went and hid your talent in </a:t>
            </a:r>
            <a:r>
              <a:rPr lang="en-US" i="1" dirty="0" smtClean="0"/>
              <a:t>the</a:t>
            </a:r>
          </a:p>
          <a:p>
            <a:r>
              <a:rPr lang="en-US" i="1" dirty="0" smtClean="0"/>
              <a:t>ground</a:t>
            </a:r>
            <a:r>
              <a:rPr lang="en-US" i="1" dirty="0"/>
              <a:t>. Look, there you have what is yours.' </a:t>
            </a:r>
            <a:r>
              <a:rPr lang="en-US" i="1" dirty="0" smtClean="0"/>
              <a:t> </a:t>
            </a:r>
            <a:r>
              <a:rPr lang="en-US" i="1" dirty="0"/>
              <a:t>"But his lord answered and </a:t>
            </a:r>
            <a:endParaRPr lang="en-US" i="1" dirty="0" smtClean="0"/>
          </a:p>
          <a:p>
            <a:r>
              <a:rPr lang="en-US" i="1" dirty="0" smtClean="0"/>
              <a:t>said </a:t>
            </a:r>
            <a:r>
              <a:rPr lang="en-US" i="1" dirty="0"/>
              <a:t>to him, 'You wicked and lazy servant, you knew that I reap where I have </a:t>
            </a:r>
            <a:endParaRPr lang="en-US" i="1" dirty="0" smtClean="0"/>
          </a:p>
          <a:p>
            <a:r>
              <a:rPr lang="en-US" i="1" dirty="0" smtClean="0"/>
              <a:t>not </a:t>
            </a:r>
            <a:r>
              <a:rPr lang="en-US" i="1" dirty="0"/>
              <a:t>sown, and gather where I have not scattered seed. </a:t>
            </a:r>
            <a:r>
              <a:rPr lang="en-US" i="1" dirty="0" smtClean="0"/>
              <a:t>So </a:t>
            </a:r>
            <a:r>
              <a:rPr lang="en-US" i="1" dirty="0"/>
              <a:t>you ought to have </a:t>
            </a:r>
            <a:endParaRPr lang="en-US" i="1" dirty="0" smtClean="0"/>
          </a:p>
          <a:p>
            <a:r>
              <a:rPr lang="en-US" i="1" dirty="0" smtClean="0"/>
              <a:t>deposited </a:t>
            </a:r>
            <a:r>
              <a:rPr lang="en-US" i="1" dirty="0"/>
              <a:t>my money with the bankers, and at my coming I would have </a:t>
            </a:r>
            <a:r>
              <a:rPr lang="en-US" i="1" dirty="0" smtClean="0"/>
              <a:t>received</a:t>
            </a:r>
          </a:p>
          <a:p>
            <a:r>
              <a:rPr lang="en-US" i="1" dirty="0" smtClean="0"/>
              <a:t>back </a:t>
            </a:r>
            <a:r>
              <a:rPr lang="en-US" i="1" dirty="0"/>
              <a:t>my own with interest. </a:t>
            </a:r>
            <a:r>
              <a:rPr lang="en-US" i="1" dirty="0" smtClean="0"/>
              <a:t> So </a:t>
            </a:r>
            <a:r>
              <a:rPr lang="en-US" i="1" dirty="0"/>
              <a:t>take the talent from him, and give it to him who </a:t>
            </a:r>
            <a:endParaRPr lang="en-US" i="1" dirty="0" smtClean="0"/>
          </a:p>
          <a:p>
            <a:r>
              <a:rPr lang="en-US" i="1" dirty="0" smtClean="0"/>
              <a:t>has </a:t>
            </a:r>
            <a:r>
              <a:rPr lang="en-US" i="1" dirty="0"/>
              <a:t>ten talents. </a:t>
            </a:r>
            <a:r>
              <a:rPr lang="en-US" i="1" dirty="0" smtClean="0"/>
              <a:t> </a:t>
            </a:r>
            <a:r>
              <a:rPr lang="en-US" i="1" dirty="0"/>
              <a:t>'For to everyone who has, more will be given, and he will </a:t>
            </a:r>
            <a:r>
              <a:rPr lang="en-US" i="1" dirty="0" smtClean="0"/>
              <a:t>have</a:t>
            </a:r>
          </a:p>
          <a:p>
            <a:r>
              <a:rPr lang="en-US" i="1" dirty="0" smtClean="0"/>
              <a:t>abundance</a:t>
            </a:r>
            <a:r>
              <a:rPr lang="en-US" i="1" dirty="0"/>
              <a:t>; but from him who does not have, even what he has will be taken </a:t>
            </a:r>
            <a:endParaRPr lang="en-US" i="1" dirty="0" smtClean="0"/>
          </a:p>
          <a:p>
            <a:r>
              <a:rPr lang="en-US" i="1" dirty="0" smtClean="0"/>
              <a:t>away</a:t>
            </a:r>
            <a:r>
              <a:rPr lang="en-US" i="1" dirty="0"/>
              <a:t>. </a:t>
            </a:r>
            <a:r>
              <a:rPr lang="en-US" i="1" dirty="0" smtClean="0"/>
              <a:t> And </a:t>
            </a:r>
            <a:r>
              <a:rPr lang="en-US" i="1" dirty="0"/>
              <a:t>cast the unprofitable servant into the outer darkness. There will </a:t>
            </a:r>
            <a:r>
              <a:rPr lang="en-US" i="1" dirty="0" smtClean="0"/>
              <a:t>be</a:t>
            </a:r>
          </a:p>
          <a:p>
            <a:r>
              <a:rPr lang="en-US" i="1" dirty="0" smtClean="0"/>
              <a:t>weeping </a:t>
            </a:r>
            <a:r>
              <a:rPr lang="en-US" i="1" dirty="0"/>
              <a:t>and gnashing of teeth.'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90550"/>
            <a:ext cx="5312160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He was a “grinder” but he didn’t grind.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Bad idea in his own mind.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 word of caution.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7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950"/>
            <a:ext cx="86106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Conclusion</a:t>
            </a:r>
          </a:p>
          <a:p>
            <a:pPr algn="ctr"/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Lord has entrusted in us, our own talents.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We are stewards of those talents.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He is coming again to reap </a:t>
            </a:r>
            <a:r>
              <a:rPr lang="en-US" sz="2400" smtClean="0"/>
              <a:t>His harvest!</a:t>
            </a:r>
            <a:endParaRPr lang="en-US" sz="2400" dirty="0" smtClean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Will he find us “faithful” or “lazy”?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9494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/>
              <a:t>	</a:t>
            </a:r>
            <a:r>
              <a:rPr lang="en-US" dirty="0" smtClean="0"/>
              <a:t>	        </a:t>
            </a:r>
            <a:r>
              <a:rPr lang="en-US" sz="2800" i="0" dirty="0" smtClean="0">
                <a:latin typeface="Baskerville Old Face" panose="02020602080505020303" pitchFamily="18" charset="0"/>
              </a:rPr>
              <a:t>Matthew 25</a:t>
            </a:r>
            <a:endParaRPr lang="en-US" sz="2800" i="0" dirty="0">
              <a:latin typeface="Baskerville Old Face" panose="020206020805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It Takes Some Birds Longer to Get to Bird Island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14750"/>
            <a:ext cx="1219201" cy="123578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17867"/>
            <a:ext cx="589116" cy="598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4217754"/>
            <a:ext cx="381000" cy="3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041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3350"/>
            <a:ext cx="7831567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Human Beings have different capacities and abilities too.</a:t>
            </a:r>
          </a:p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i="1" dirty="0"/>
              <a:t>	</a:t>
            </a:r>
            <a:r>
              <a:rPr lang="en-US" sz="2400" i="1" dirty="0" smtClean="0"/>
              <a:t>Eph. 4:11 “And He Himself gave </a:t>
            </a:r>
            <a:r>
              <a:rPr lang="en-US" sz="2400" b="1" i="1" u="sng" dirty="0" smtClean="0"/>
              <a:t>some</a:t>
            </a:r>
            <a:r>
              <a:rPr lang="en-US" sz="2400" i="1" dirty="0" smtClean="0"/>
              <a:t> to be apostles, </a:t>
            </a:r>
          </a:p>
          <a:p>
            <a:r>
              <a:rPr lang="en-US" sz="2400" i="1" dirty="0"/>
              <a:t> </a:t>
            </a:r>
            <a:r>
              <a:rPr lang="en-US" sz="2400" i="1" dirty="0" smtClean="0"/>
              <a:t>               </a:t>
            </a:r>
            <a:r>
              <a:rPr lang="en-US" sz="2400" b="1" i="1" u="sng" dirty="0" smtClean="0"/>
              <a:t>some</a:t>
            </a:r>
            <a:r>
              <a:rPr lang="en-US" sz="2400" i="1" dirty="0" smtClean="0"/>
              <a:t> prophets, </a:t>
            </a:r>
            <a:r>
              <a:rPr lang="en-US" sz="2400" b="1" i="1" u="sng" dirty="0" smtClean="0"/>
              <a:t>some</a:t>
            </a:r>
            <a:r>
              <a:rPr lang="en-US" sz="2400" i="1" dirty="0" smtClean="0"/>
              <a:t> evangelists, and </a:t>
            </a:r>
            <a:r>
              <a:rPr lang="en-US" sz="2400" b="1" i="1" u="sng" dirty="0" smtClean="0"/>
              <a:t>some</a:t>
            </a:r>
            <a:r>
              <a:rPr lang="en-US" sz="2400" i="1" dirty="0" smtClean="0"/>
              <a:t> pastors </a:t>
            </a:r>
          </a:p>
          <a:p>
            <a:r>
              <a:rPr lang="en-US" sz="2400" i="1" dirty="0"/>
              <a:t> </a:t>
            </a:r>
            <a:r>
              <a:rPr lang="en-US" sz="2400" i="1" dirty="0" smtClean="0"/>
              <a:t>               and teachers, 12 for the equipping of the saints for</a:t>
            </a:r>
          </a:p>
          <a:p>
            <a:r>
              <a:rPr lang="en-US" sz="2400" i="1" dirty="0"/>
              <a:t> </a:t>
            </a:r>
            <a:r>
              <a:rPr lang="en-US" sz="2400" i="1" dirty="0" smtClean="0"/>
              <a:t>               the work of ministry, for the edifying of the body </a:t>
            </a:r>
          </a:p>
          <a:p>
            <a:r>
              <a:rPr lang="en-US" sz="2400" i="1" dirty="0"/>
              <a:t> </a:t>
            </a:r>
            <a:r>
              <a:rPr lang="en-US" sz="2400" i="1" dirty="0" smtClean="0"/>
              <a:t>               of Christ,” </a:t>
            </a:r>
          </a:p>
          <a:p>
            <a:endParaRPr lang="en-US" sz="24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/>
              <a:t>But the race is not always to the swift</a:t>
            </a:r>
            <a:r>
              <a:rPr lang="en-US" sz="2400" b="1" i="1" dirty="0" smtClean="0"/>
              <a:t>,</a:t>
            </a:r>
          </a:p>
          <a:p>
            <a:r>
              <a:rPr lang="en-US" sz="2400" b="1" i="1" dirty="0" smtClean="0"/>
              <a:t> </a:t>
            </a:r>
            <a:r>
              <a:rPr lang="en-US" sz="2400" b="1" i="1" dirty="0"/>
              <a:t>nor the battle to the strong! (Ecclesiastes 9:11</a:t>
            </a:r>
            <a:r>
              <a:rPr lang="en-US" sz="2400" b="1" i="1" dirty="0" smtClean="0"/>
              <a:t>)</a:t>
            </a:r>
          </a:p>
          <a:p>
            <a:endParaRPr lang="en-US" sz="2400" b="1" i="1" dirty="0"/>
          </a:p>
          <a:p>
            <a:r>
              <a:rPr lang="en-US" sz="2400" b="1" i="1" dirty="0"/>
              <a:t> </a:t>
            </a:r>
            <a:r>
              <a:rPr lang="en-US" sz="2400" b="1" i="1" dirty="0" smtClean="0"/>
              <a:t>     </a:t>
            </a:r>
            <a:r>
              <a:rPr lang="en-US" sz="2400" b="1" dirty="0" smtClean="0"/>
              <a:t>Ex. The tortoise and the hare &amp; David beat the giant</a:t>
            </a:r>
          </a:p>
          <a:p>
            <a:endParaRPr lang="en-US" sz="2400" dirty="0"/>
          </a:p>
          <a:p>
            <a:endParaRPr lang="en-US" sz="24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8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42950"/>
            <a:ext cx="846757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 the race to win the “crown of life” there will be differing</a:t>
            </a:r>
          </a:p>
          <a:p>
            <a:r>
              <a:rPr lang="en-US" sz="2400" dirty="0" smtClean="0"/>
              <a:t>      capacities and abilities among the participants.</a:t>
            </a:r>
          </a:p>
          <a:p>
            <a:endParaRPr lang="en-US" dirty="0"/>
          </a:p>
          <a:p>
            <a:r>
              <a:rPr lang="en-US" sz="2400" dirty="0" smtClean="0"/>
              <a:t>Romans 12:4,6 </a:t>
            </a:r>
          </a:p>
          <a:p>
            <a:endParaRPr lang="en-US" sz="2400" dirty="0"/>
          </a:p>
          <a:p>
            <a:r>
              <a:rPr lang="en-US" sz="2400" dirty="0" smtClean="0"/>
              <a:t>“</a:t>
            </a:r>
            <a:r>
              <a:rPr lang="en-US" sz="2400" i="1" dirty="0" smtClean="0"/>
              <a:t>For </a:t>
            </a:r>
            <a:r>
              <a:rPr lang="en-US" sz="2400" i="1" dirty="0"/>
              <a:t>as we have many members in one body, but all the members </a:t>
            </a:r>
            <a:endParaRPr lang="en-US" sz="2400" i="1" dirty="0" smtClean="0"/>
          </a:p>
          <a:p>
            <a:r>
              <a:rPr lang="en-US" sz="2400" i="1" dirty="0" smtClean="0"/>
              <a:t>do </a:t>
            </a:r>
            <a:r>
              <a:rPr lang="en-US" sz="2400" i="1" dirty="0"/>
              <a:t>not have the same function, </a:t>
            </a:r>
            <a:r>
              <a:rPr lang="en-US" sz="2400" i="1" dirty="0" smtClean="0"/>
              <a:t>…</a:t>
            </a:r>
          </a:p>
          <a:p>
            <a:endParaRPr lang="en-US" sz="2400" i="1" dirty="0"/>
          </a:p>
          <a:p>
            <a:r>
              <a:rPr lang="en-US" sz="2400" i="1" dirty="0"/>
              <a:t>Having then gifts differing according to the grace that is given to us</a:t>
            </a:r>
            <a:r>
              <a:rPr lang="en-US" sz="2400" i="1" dirty="0" smtClean="0"/>
              <a:t>,</a:t>
            </a:r>
          </a:p>
          <a:p>
            <a:r>
              <a:rPr lang="en-US" sz="2400" i="1" dirty="0" smtClean="0"/>
              <a:t> </a:t>
            </a:r>
            <a:r>
              <a:rPr lang="en-US" sz="2400" i="1" dirty="0"/>
              <a:t>let us use </a:t>
            </a:r>
            <a:r>
              <a:rPr lang="en-US" sz="2400" i="1" dirty="0" smtClean="0"/>
              <a:t>them</a:t>
            </a:r>
            <a:r>
              <a:rPr lang="en-US" sz="2400" dirty="0" smtClean="0"/>
              <a:t>:”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09550"/>
            <a:ext cx="784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Corinthians 12:14-26</a:t>
            </a:r>
          </a:p>
          <a:p>
            <a:endParaRPr lang="en-US" sz="2400" dirty="0"/>
          </a:p>
          <a:p>
            <a:r>
              <a:rPr lang="en-US" sz="2400" i="1" dirty="0" smtClean="0"/>
              <a:t>For </a:t>
            </a:r>
            <a:r>
              <a:rPr lang="en-US" sz="2400" i="1" dirty="0"/>
              <a:t>in fact the body is not one member but many. </a:t>
            </a:r>
          </a:p>
          <a:p>
            <a:r>
              <a:rPr lang="en-US" sz="2400" i="1" dirty="0" smtClean="0"/>
              <a:t> If </a:t>
            </a:r>
            <a:r>
              <a:rPr lang="en-US" sz="2400" i="1" dirty="0"/>
              <a:t>the foot should say, "Because I am not a hand, I am not of the body," is it therefore not of the body? </a:t>
            </a:r>
          </a:p>
          <a:p>
            <a:r>
              <a:rPr lang="en-US" sz="2400" i="1" dirty="0" smtClean="0"/>
              <a:t>And </a:t>
            </a:r>
            <a:r>
              <a:rPr lang="en-US" sz="2400" i="1" dirty="0"/>
              <a:t>if the ear should say, "Because I am not an eye, I am not of the body," is it therefore not of the body? </a:t>
            </a:r>
          </a:p>
          <a:p>
            <a:r>
              <a:rPr lang="en-US" sz="2400" i="1" dirty="0" smtClean="0"/>
              <a:t>If </a:t>
            </a:r>
            <a:r>
              <a:rPr lang="en-US" sz="2400" i="1" dirty="0"/>
              <a:t>the whole body were an eye, where would be the hearing? If the whole were hearing, where would be the smelling? </a:t>
            </a:r>
          </a:p>
          <a:p>
            <a:r>
              <a:rPr lang="en-US" sz="2400" i="1" dirty="0" smtClean="0"/>
              <a:t>But </a:t>
            </a:r>
            <a:r>
              <a:rPr lang="en-US" sz="2400" i="1" dirty="0"/>
              <a:t>now God has set the members, each one of them, in the body just as He pleased. </a:t>
            </a:r>
            <a:r>
              <a:rPr lang="en-US" sz="2400" i="1" dirty="0" smtClean="0"/>
              <a:t>  </a:t>
            </a:r>
            <a:r>
              <a:rPr lang="en-US" sz="2400" i="1" dirty="0"/>
              <a:t>And if they were all one member, where would the body be?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3350"/>
            <a:ext cx="917744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But now indeed there are many members, yet one body. </a:t>
            </a:r>
          </a:p>
          <a:p>
            <a:r>
              <a:rPr lang="en-US" sz="2200" i="1" dirty="0"/>
              <a:t>And the eye cannot say to the hand, "I have no need of you"; nor again </a:t>
            </a:r>
            <a:r>
              <a:rPr lang="en-US" sz="2200" i="1" dirty="0" smtClean="0"/>
              <a:t>the</a:t>
            </a:r>
          </a:p>
          <a:p>
            <a:r>
              <a:rPr lang="en-US" sz="2200" i="1" dirty="0" smtClean="0"/>
              <a:t> </a:t>
            </a:r>
            <a:r>
              <a:rPr lang="en-US" sz="2200" i="1" dirty="0"/>
              <a:t>head to the feet, "I have no need of you." </a:t>
            </a:r>
          </a:p>
          <a:p>
            <a:r>
              <a:rPr lang="en-US" sz="2200" i="1" dirty="0"/>
              <a:t> No, much rather, those members of the body which seem to be weaker are </a:t>
            </a:r>
            <a:endParaRPr lang="en-US" sz="2200" i="1" dirty="0" smtClean="0"/>
          </a:p>
          <a:p>
            <a:r>
              <a:rPr lang="en-US" sz="2200" i="1" dirty="0" smtClean="0"/>
              <a:t>necessary</a:t>
            </a:r>
            <a:r>
              <a:rPr lang="en-US" sz="2200" i="1" dirty="0"/>
              <a:t>. </a:t>
            </a:r>
            <a:r>
              <a:rPr lang="en-US" sz="2200" i="1" dirty="0" smtClean="0"/>
              <a:t> And </a:t>
            </a:r>
            <a:r>
              <a:rPr lang="en-US" sz="2200" i="1" dirty="0"/>
              <a:t>those members of the body which we think to be less honorable, </a:t>
            </a:r>
            <a:endParaRPr lang="en-US" sz="2200" i="1" dirty="0" smtClean="0"/>
          </a:p>
          <a:p>
            <a:r>
              <a:rPr lang="en-US" sz="2200" i="1" dirty="0" smtClean="0"/>
              <a:t>on </a:t>
            </a:r>
            <a:r>
              <a:rPr lang="en-US" sz="2200" i="1" dirty="0"/>
              <a:t>these we </a:t>
            </a:r>
            <a:r>
              <a:rPr lang="en-US" sz="2200" i="1" dirty="0" smtClean="0"/>
              <a:t>bestow </a:t>
            </a:r>
            <a:r>
              <a:rPr lang="en-US" sz="2200" i="1" dirty="0"/>
              <a:t>greater honor; and our unpresentable parts have </a:t>
            </a:r>
            <a:r>
              <a:rPr lang="en-US" sz="2200" i="1" dirty="0" smtClean="0"/>
              <a:t>greater</a:t>
            </a:r>
          </a:p>
          <a:p>
            <a:r>
              <a:rPr lang="en-US" sz="2200" i="1" dirty="0" smtClean="0"/>
              <a:t> </a:t>
            </a:r>
            <a:r>
              <a:rPr lang="en-US" sz="2200" i="1" dirty="0"/>
              <a:t>modesty, </a:t>
            </a:r>
            <a:r>
              <a:rPr lang="en-US" sz="2200" i="1" dirty="0" smtClean="0"/>
              <a:t>but </a:t>
            </a:r>
            <a:r>
              <a:rPr lang="en-US" sz="2200" i="1" dirty="0"/>
              <a:t>our presentable parts have no need. But God composed the body</a:t>
            </a:r>
            <a:r>
              <a:rPr lang="en-US" sz="2200" i="1" dirty="0" smtClean="0"/>
              <a:t>,</a:t>
            </a:r>
          </a:p>
          <a:p>
            <a:r>
              <a:rPr lang="en-US" sz="2200" i="1" dirty="0" smtClean="0"/>
              <a:t> having given greater </a:t>
            </a:r>
            <a:r>
              <a:rPr lang="en-US" sz="2200" i="1" dirty="0"/>
              <a:t>honor to that part which lacks it, </a:t>
            </a:r>
          </a:p>
          <a:p>
            <a:r>
              <a:rPr lang="en-US" sz="2200" i="1" dirty="0" smtClean="0"/>
              <a:t> that </a:t>
            </a:r>
            <a:r>
              <a:rPr lang="en-US" sz="2200" i="1" dirty="0"/>
              <a:t>there should be no schism in the body, but that the members </a:t>
            </a:r>
            <a:r>
              <a:rPr lang="en-US" sz="2200" i="1" dirty="0" smtClean="0"/>
              <a:t>should</a:t>
            </a:r>
          </a:p>
          <a:p>
            <a:r>
              <a:rPr lang="en-US" sz="2200" i="1" dirty="0" smtClean="0"/>
              <a:t> </a:t>
            </a:r>
            <a:r>
              <a:rPr lang="en-US" sz="2200" i="1" dirty="0"/>
              <a:t>have </a:t>
            </a:r>
            <a:r>
              <a:rPr lang="en-US" sz="2200" i="1" dirty="0" smtClean="0"/>
              <a:t>the same </a:t>
            </a:r>
            <a:r>
              <a:rPr lang="en-US" sz="2200" i="1" dirty="0"/>
              <a:t>care for one another. </a:t>
            </a:r>
            <a:r>
              <a:rPr lang="en-US" sz="2200" i="1" dirty="0" smtClean="0"/>
              <a:t>And </a:t>
            </a:r>
            <a:r>
              <a:rPr lang="en-US" sz="2200" i="1" dirty="0"/>
              <a:t>if one member suffers</a:t>
            </a:r>
            <a:r>
              <a:rPr lang="en-US" sz="2200" i="1" dirty="0" smtClean="0"/>
              <a:t>,</a:t>
            </a:r>
          </a:p>
          <a:p>
            <a:r>
              <a:rPr lang="en-US" sz="2200" i="1" dirty="0" smtClean="0"/>
              <a:t> </a:t>
            </a:r>
            <a:r>
              <a:rPr lang="en-US" sz="2200" i="1" dirty="0"/>
              <a:t>all the members </a:t>
            </a:r>
            <a:r>
              <a:rPr lang="en-US" sz="2200" i="1" dirty="0" smtClean="0"/>
              <a:t>suffer </a:t>
            </a:r>
            <a:r>
              <a:rPr lang="en-US" sz="2200" i="1" dirty="0"/>
              <a:t>with it</a:t>
            </a:r>
            <a:r>
              <a:rPr lang="en-US" sz="2200" i="1" dirty="0" smtClean="0"/>
              <a:t>; </a:t>
            </a:r>
            <a:r>
              <a:rPr lang="en-US" sz="2200" i="1" dirty="0"/>
              <a:t>or if one member is honored, all the </a:t>
            </a:r>
            <a:endParaRPr lang="en-US" sz="2200" i="1" dirty="0" smtClean="0"/>
          </a:p>
          <a:p>
            <a:r>
              <a:rPr lang="en-US" sz="2200" i="1" dirty="0" smtClean="0"/>
              <a:t>members </a:t>
            </a:r>
            <a:r>
              <a:rPr lang="en-US" sz="2200" i="1" dirty="0"/>
              <a:t>rejoice with it. </a:t>
            </a:r>
            <a:r>
              <a:rPr lang="en-US" sz="2200" i="1" dirty="0" smtClean="0"/>
              <a:t>“</a:t>
            </a:r>
            <a:endParaRPr lang="en-US" sz="2200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61950"/>
            <a:ext cx="7202613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Heb</a:t>
            </a:r>
            <a:r>
              <a:rPr lang="en-US" sz="2400" dirty="0"/>
              <a:t> </a:t>
            </a:r>
            <a:r>
              <a:rPr lang="en-US" sz="2400" dirty="0" smtClean="0"/>
              <a:t>12:12-13 </a:t>
            </a:r>
          </a:p>
          <a:p>
            <a:endParaRPr lang="en-US" sz="2400" dirty="0" smtClean="0"/>
          </a:p>
          <a:p>
            <a:r>
              <a:rPr lang="en-US" sz="2400" i="1" dirty="0" smtClean="0"/>
              <a:t> “Therefore </a:t>
            </a:r>
            <a:r>
              <a:rPr lang="en-US" sz="2400" i="1" dirty="0"/>
              <a:t>strengthen the hands which hang down, </a:t>
            </a:r>
            <a:endParaRPr lang="en-US" sz="2400" i="1" dirty="0" smtClean="0"/>
          </a:p>
          <a:p>
            <a:r>
              <a:rPr lang="en-US" sz="2400" i="1" dirty="0" smtClean="0"/>
              <a:t>and </a:t>
            </a:r>
            <a:r>
              <a:rPr lang="en-US" sz="2400" i="1" dirty="0"/>
              <a:t>the feeble knees, </a:t>
            </a:r>
            <a:r>
              <a:rPr lang="en-US" sz="2400" i="1" dirty="0" smtClean="0"/>
              <a:t>and </a:t>
            </a:r>
            <a:r>
              <a:rPr lang="en-US" sz="2400" i="1" dirty="0"/>
              <a:t>make straight </a:t>
            </a:r>
            <a:r>
              <a:rPr lang="en-US" sz="2400" i="1" dirty="0" smtClean="0"/>
              <a:t>paths</a:t>
            </a:r>
          </a:p>
          <a:p>
            <a:r>
              <a:rPr lang="en-US" sz="2400" i="1" dirty="0" smtClean="0"/>
              <a:t> </a:t>
            </a:r>
            <a:r>
              <a:rPr lang="en-US" sz="2400" i="1" dirty="0"/>
              <a:t>for your </a:t>
            </a:r>
            <a:r>
              <a:rPr lang="en-US" sz="2400" i="1" dirty="0" smtClean="0"/>
              <a:t>feet, so </a:t>
            </a:r>
            <a:r>
              <a:rPr lang="en-US" sz="2400" i="1" dirty="0"/>
              <a:t>that what </a:t>
            </a:r>
            <a:r>
              <a:rPr lang="en-US" sz="2400" i="1" dirty="0" smtClean="0"/>
              <a:t>is </a:t>
            </a:r>
            <a:r>
              <a:rPr lang="en-US" sz="2400" i="1" dirty="0"/>
              <a:t>lame may not be dislocated</a:t>
            </a:r>
            <a:r>
              <a:rPr lang="en-US" sz="2400" i="1" dirty="0" smtClean="0"/>
              <a:t>,</a:t>
            </a:r>
          </a:p>
          <a:p>
            <a:r>
              <a:rPr lang="en-US" sz="2400" i="1" dirty="0" smtClean="0"/>
              <a:t> </a:t>
            </a:r>
            <a:r>
              <a:rPr lang="en-US" sz="2400" i="1" dirty="0"/>
              <a:t>but rather be healed. </a:t>
            </a:r>
            <a:r>
              <a:rPr lang="en-US" sz="2400" i="1" dirty="0" smtClean="0"/>
              <a:t>“</a:t>
            </a:r>
          </a:p>
          <a:p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Be a Barnabas!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813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85750"/>
            <a:ext cx="8915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Matt 25:14-23, "For </a:t>
            </a:r>
            <a:r>
              <a:rPr lang="en-US" sz="2400" dirty="0"/>
              <a:t>the kingdom of heaven is like a man traveling to a far country, who called his own servants and delivered his goods to them. </a:t>
            </a:r>
            <a:r>
              <a:rPr lang="en-US" sz="2400" dirty="0" smtClean="0"/>
              <a:t> </a:t>
            </a:r>
            <a:r>
              <a:rPr lang="en-US" sz="2400" dirty="0"/>
              <a:t>And to one he gave five talents, to another two, and to another one, to each according to his own ability; and immediately he went on a journey. </a:t>
            </a:r>
            <a:r>
              <a:rPr lang="en-US" sz="2400" dirty="0" smtClean="0"/>
              <a:t> Then </a:t>
            </a:r>
            <a:r>
              <a:rPr lang="en-US" sz="2400" dirty="0"/>
              <a:t>he who had received the five talents went and traded with them, and made another five talents. </a:t>
            </a:r>
            <a:r>
              <a:rPr lang="en-US" sz="2400" dirty="0" smtClean="0"/>
              <a:t> And </a:t>
            </a:r>
            <a:r>
              <a:rPr lang="en-US" sz="2400" dirty="0"/>
              <a:t>likewise he who had received two gained two more also. </a:t>
            </a:r>
            <a:r>
              <a:rPr lang="en-US" sz="2400" dirty="0" smtClean="0"/>
              <a:t> But </a:t>
            </a:r>
            <a:r>
              <a:rPr lang="en-US" sz="2400" dirty="0"/>
              <a:t>he who had received one went and dug in the ground, and hid his lord's money. </a:t>
            </a:r>
          </a:p>
          <a:p>
            <a:r>
              <a:rPr lang="en-US" sz="2400" dirty="0" smtClean="0"/>
              <a:t>After </a:t>
            </a:r>
            <a:r>
              <a:rPr lang="en-US" sz="2400" dirty="0"/>
              <a:t>a long time the lord of those servants came and settled accounts with them. 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"So he who had received five talents came and brought five other talents, saying, 'Lord, you delivered to me five talents; look, I have gained five more talents besides them.' </a:t>
            </a:r>
          </a:p>
        </p:txBody>
      </p:sp>
    </p:spTree>
    <p:extLst>
      <p:ext uri="{BB962C8B-B14F-4D97-AF65-F5344CB8AC3E}">
        <p14:creationId xmlns:p14="http://schemas.microsoft.com/office/powerpoint/2010/main" val="5209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61950"/>
            <a:ext cx="853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His lord said to him, 'Well done, good and faithful servant; you were faithful over a few things, I will make you ruler over many things. Enter into the joy of your lord.' </a:t>
            </a:r>
          </a:p>
          <a:p>
            <a:r>
              <a:rPr lang="en-US" sz="2400" dirty="0"/>
              <a:t>He also who had received two talents came and said, 'Lord, you delivered to me two talents; look, I have gained two more talents besides them.' </a:t>
            </a:r>
          </a:p>
          <a:p>
            <a:r>
              <a:rPr lang="en-US" sz="2400" dirty="0"/>
              <a:t>His lord said to him, 'Well done, good and faithful servant; you have been faithful over a few things, I will make you ruler over many things. Enter into the joy of your lord.'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144</TotalTime>
  <Words>1067</Words>
  <Application>Microsoft Office PowerPoint</Application>
  <PresentationFormat>On-screen Show (16:9)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 JULIAN</vt:lpstr>
      <vt:lpstr>Arial</vt:lpstr>
      <vt:lpstr>Baskerville Old Face</vt:lpstr>
      <vt:lpstr>Corbel</vt:lpstr>
      <vt:lpstr>Euphemia</vt:lpstr>
      <vt:lpstr>Tahoma</vt:lpstr>
      <vt:lpstr>Tunga</vt:lpstr>
      <vt:lpstr>Mylar</vt:lpstr>
      <vt:lpstr>PowerPoint Presentation</vt:lpstr>
      <vt:lpstr>It Takes Some Birds Longer to Get to Bird Island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Takes Some Birds Longer to Get to Bird Island</dc:title>
  <dc:creator>Jay Ogden</dc:creator>
  <cp:lastModifiedBy>Jay</cp:lastModifiedBy>
  <cp:revision>15</cp:revision>
  <dcterms:created xsi:type="dcterms:W3CDTF">2014-04-23T14:27:36Z</dcterms:created>
  <dcterms:modified xsi:type="dcterms:W3CDTF">2014-04-30T00:05:46Z</dcterms:modified>
</cp:coreProperties>
</file>