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sldIdLst>
    <p:sldId id="256" r:id="rId2"/>
    <p:sldId id="284" r:id="rId3"/>
    <p:sldId id="258" r:id="rId4"/>
    <p:sldId id="285" r:id="rId5"/>
    <p:sldId id="286" r:id="rId6"/>
    <p:sldId id="287" r:id="rId7"/>
    <p:sldId id="262" r:id="rId8"/>
    <p:sldId id="264" r:id="rId9"/>
    <p:sldId id="265" r:id="rId10"/>
    <p:sldId id="266" r:id="rId11"/>
    <p:sldId id="289" r:id="rId12"/>
    <p:sldId id="268" r:id="rId13"/>
    <p:sldId id="267" r:id="rId14"/>
    <p:sldId id="260" r:id="rId15"/>
    <p:sldId id="288" r:id="rId16"/>
    <p:sldId id="270" r:id="rId17"/>
    <p:sldId id="273" r:id="rId18"/>
    <p:sldId id="290" r:id="rId19"/>
    <p:sldId id="291" r:id="rId20"/>
    <p:sldId id="274" r:id="rId21"/>
    <p:sldId id="281" r:id="rId22"/>
  </p:sldIdLst>
  <p:sldSz cx="9144000" cy="5143500" type="screen16x9"/>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75" autoAdjust="0"/>
  </p:normalViewPr>
  <p:slideViewPr>
    <p:cSldViewPr>
      <p:cViewPr varScale="1">
        <p:scale>
          <a:sx n="106" d="100"/>
          <a:sy n="106" d="100"/>
        </p:scale>
        <p:origin x="-804" y="-78"/>
      </p:cViewPr>
      <p:guideLst>
        <p:guide orient="horz" pos="1620"/>
        <p:guide pos="2880"/>
      </p:guideLst>
    </p:cSldViewPr>
  </p:slideViewPr>
  <p:outlineViewPr>
    <p:cViewPr>
      <p:scale>
        <a:sx n="33" d="100"/>
        <a:sy n="33" d="100"/>
      </p:scale>
      <p:origin x="54"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22858"/>
            <a:ext cx="9067800" cy="5166955"/>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5EF15C3-CB27-456B-8DCA-FC02F8A509EC}" type="slidenum">
              <a:rPr lang="en-US" altLang="en-US" smtClean="0"/>
              <a:pPr/>
              <a:t>‹#›</a:t>
            </a:fld>
            <a:endParaRPr lang="en-US" altLang="en-US"/>
          </a:p>
        </p:txBody>
      </p:sp>
      <p:sp>
        <p:nvSpPr>
          <p:cNvPr id="113" name="Rectangle 112"/>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1543050"/>
            <a:ext cx="4801394" cy="2115741"/>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4F01681-892A-465B-A134-B29DC0774327}"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BCC057A-FDB6-4C90-A175-06B9AA8642C1}"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9B8E831-0396-484D-89E7-CF2F21AF5C60}"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22859"/>
            <a:ext cx="9067799" cy="36347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3233376"/>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3290526"/>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4603785"/>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3347676"/>
            <a:ext cx="8305800" cy="85725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endParaRPr lang="en-US" altLang="en-US"/>
          </a:p>
        </p:txBody>
      </p:sp>
      <p:sp>
        <p:nvSpPr>
          <p:cNvPr id="91" name="Footer Placeholder 90"/>
          <p:cNvSpPr>
            <a:spLocks noGrp="1"/>
          </p:cNvSpPr>
          <p:nvPr>
            <p:ph type="ftr" sz="quarter" idx="11"/>
          </p:nvPr>
        </p:nvSpPr>
        <p:spPr/>
        <p:txBody>
          <a:bodyPr/>
          <a:lstStyle/>
          <a:p>
            <a:endParaRPr lang="en-US" altLang="en-US"/>
          </a:p>
        </p:txBody>
      </p:sp>
      <p:sp>
        <p:nvSpPr>
          <p:cNvPr id="92" name="Slide Number Placeholder 91"/>
          <p:cNvSpPr>
            <a:spLocks noGrp="1"/>
          </p:cNvSpPr>
          <p:nvPr>
            <p:ph type="sldNum" sz="quarter" idx="12"/>
          </p:nvPr>
        </p:nvSpPr>
        <p:spPr/>
        <p:txBody>
          <a:bodyPr/>
          <a:lstStyle/>
          <a:p>
            <a:fld id="{7F8FB880-E9B2-4D7C-8EDD-4FD0B2E5616C}"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A9FD68F-1DD9-4176-B4C9-6214C712A98D}"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17D7EFE5-2E77-4A16-A5C3-1087C17C5244}"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664FDC42-5D9C-43A2-B716-AD72C39B6640}"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CBBC109-DA8C-4A08-8B17-436B81D542B4}"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640F3BB-B3CF-4EAD-B5A8-9399412079D6}" type="slidenum">
              <a:rPr lang="en-US" altLang="en-US" smtClean="0"/>
              <a:pPr/>
              <a:t>‹#›</a:t>
            </a:fld>
            <a:endParaRPr lang="en-US" altLang="en-US"/>
          </a:p>
        </p:txBody>
      </p:sp>
      <p:sp>
        <p:nvSpPr>
          <p:cNvPr id="37" name="Rectangle 36"/>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426464"/>
            <a:ext cx="2377440" cy="10287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DE877F8-7159-41E4-8511-C662107B57C0}" type="slidenum">
              <a:rPr lang="en-US" altLang="en-US" smtClean="0"/>
              <a:pPr/>
              <a:t>‹#›</a:t>
            </a:fld>
            <a:endParaRPr lang="en-US" altLang="en-US"/>
          </a:p>
        </p:txBody>
      </p:sp>
      <p:sp>
        <p:nvSpPr>
          <p:cNvPr id="33" name="Rectangle 32"/>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428750"/>
            <a:ext cx="2377440" cy="10287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02870"/>
            <a:ext cx="8869680" cy="4937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34306"/>
            <a:ext cx="2133600" cy="273844"/>
          </a:xfrm>
          <a:prstGeom prst="rect">
            <a:avLst/>
          </a:prstGeom>
        </p:spPr>
        <p:txBody>
          <a:bodyPr vert="horz" lIns="91440" tIns="45720" rIns="91440" bIns="45720" rtlCol="0" anchor="ctr"/>
          <a:lstStyle>
            <a:lvl1pPr algn="l">
              <a:defRPr sz="1200">
                <a:solidFill>
                  <a:schemeClr val="tx2"/>
                </a:solidFill>
              </a:defRPr>
            </a:lvl1pPr>
          </a:lstStyle>
          <a:p>
            <a:endParaRPr lang="en-US" altLang="en-US"/>
          </a:p>
        </p:txBody>
      </p:sp>
      <p:sp>
        <p:nvSpPr>
          <p:cNvPr id="5" name="Footer Placeholder 4"/>
          <p:cNvSpPr>
            <a:spLocks noGrp="1"/>
          </p:cNvSpPr>
          <p:nvPr>
            <p:ph type="ftr" sz="quarter" idx="3"/>
          </p:nvPr>
        </p:nvSpPr>
        <p:spPr>
          <a:xfrm>
            <a:off x="2831123" y="4734306"/>
            <a:ext cx="3481754" cy="273844"/>
          </a:xfrm>
          <a:prstGeom prst="rect">
            <a:avLst/>
          </a:prstGeom>
        </p:spPr>
        <p:txBody>
          <a:bodyPr vert="horz" lIns="91440" tIns="45720" rIns="91440" bIns="45720" rtlCol="0" anchor="ctr"/>
          <a:lstStyle>
            <a:lvl1pPr algn="ctr">
              <a:defRPr sz="1200">
                <a:solidFill>
                  <a:schemeClr val="tx2"/>
                </a:solidFill>
              </a:defRPr>
            </a:lvl1pPr>
          </a:lstStyle>
          <a:p>
            <a:endParaRPr lang="en-US" altLang="en-US"/>
          </a:p>
        </p:txBody>
      </p:sp>
      <p:sp>
        <p:nvSpPr>
          <p:cNvPr id="6" name="Slide Number Placeholder 5"/>
          <p:cNvSpPr>
            <a:spLocks noGrp="1"/>
          </p:cNvSpPr>
          <p:nvPr>
            <p:ph type="sldNum" sz="quarter" idx="4"/>
          </p:nvPr>
        </p:nvSpPr>
        <p:spPr>
          <a:xfrm>
            <a:off x="6553200" y="4734306"/>
            <a:ext cx="2133600" cy="273844"/>
          </a:xfrm>
          <a:prstGeom prst="rect">
            <a:avLst/>
          </a:prstGeom>
        </p:spPr>
        <p:txBody>
          <a:bodyPr vert="horz" lIns="91440" tIns="45720" rIns="91440" bIns="45720" rtlCol="0" anchor="ctr"/>
          <a:lstStyle>
            <a:lvl1pPr algn="r">
              <a:defRPr sz="1200">
                <a:solidFill>
                  <a:schemeClr val="tx2"/>
                </a:solidFill>
              </a:defRPr>
            </a:lvl1pPr>
          </a:lstStyle>
          <a:p>
            <a:fld id="{A75CD74A-8010-46D6-9BB6-088FFFBBB472}" type="slidenum">
              <a:rPr lang="en-US" altLang="en-US" smtClean="0"/>
              <a:pPr/>
              <a:t>‹#›</a:t>
            </a:fld>
            <a:endParaRPr lang="en-US"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iblegateway.com/passage/?search=Acts%2020&amp;version=NKJV#fen-NKJV-27655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14500"/>
            <a:ext cx="8138160" cy="857250"/>
          </a:xfrm>
        </p:spPr>
        <p:txBody>
          <a:bodyPr/>
          <a:lstStyle/>
          <a:p>
            <a:r>
              <a:rPr lang="en-US" altLang="en-US" dirty="0" smtClean="0"/>
              <a:t>Standing </a:t>
            </a:r>
            <a:r>
              <a:rPr lang="en-US" altLang="en-US" dirty="0"/>
              <a:t>Up as a Christian</a:t>
            </a: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a:t>Husbands</a:t>
            </a:r>
          </a:p>
        </p:txBody>
      </p:sp>
      <p:sp>
        <p:nvSpPr>
          <p:cNvPr id="12291" name="Rectangle 3"/>
          <p:cNvSpPr>
            <a:spLocks noGrp="1" noChangeArrowheads="1"/>
          </p:cNvSpPr>
          <p:nvPr>
            <p:ph idx="1"/>
          </p:nvPr>
        </p:nvSpPr>
        <p:spPr/>
        <p:txBody>
          <a:bodyPr/>
          <a:lstStyle/>
          <a:p>
            <a:r>
              <a:rPr lang="en-US" altLang="en-US" dirty="0"/>
              <a:t>1 Peter 3:7     Husbands, likewise, dwell with [them] with understanding, giving honor to the wife, as to the weaker vessel, and as [being] heirs together of the grace of life, that your prayers may not be hindered. (NKJV)</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14300"/>
            <a:ext cx="7772400" cy="628650"/>
          </a:xfrm>
        </p:spPr>
        <p:txBody>
          <a:bodyPr>
            <a:normAutofit fontScale="90000"/>
          </a:bodyPr>
          <a:lstStyle/>
          <a:p>
            <a:r>
              <a:rPr lang="en-US" altLang="en-US" dirty="0"/>
              <a:t>Husbands</a:t>
            </a:r>
          </a:p>
        </p:txBody>
      </p:sp>
      <p:sp>
        <p:nvSpPr>
          <p:cNvPr id="11267" name="Rectangle 3"/>
          <p:cNvSpPr>
            <a:spLocks noGrp="1" noChangeArrowheads="1"/>
          </p:cNvSpPr>
          <p:nvPr>
            <p:ph idx="1"/>
          </p:nvPr>
        </p:nvSpPr>
        <p:spPr>
          <a:xfrm>
            <a:off x="685800" y="914400"/>
            <a:ext cx="7772400" cy="4229100"/>
          </a:xfrm>
        </p:spPr>
        <p:txBody>
          <a:bodyPr>
            <a:normAutofit/>
          </a:bodyPr>
          <a:lstStyle/>
          <a:p>
            <a:r>
              <a:rPr lang="en-US" altLang="en-US" sz="2800" dirty="0"/>
              <a:t>Ephesians </a:t>
            </a:r>
            <a:r>
              <a:rPr lang="en-US" altLang="en-US" sz="2800" dirty="0" smtClean="0"/>
              <a:t>5     25 </a:t>
            </a:r>
            <a:r>
              <a:rPr lang="en-US" altLang="en-US" sz="2800" dirty="0"/>
              <a:t>Husbands, love your wives, just as Christ also loved the church and gave Himself for her,…. 28 So husbands ought to love their own wives as their own bodies; he who loves his wife loves himself. 29 For no one ever hated his own flesh, but nourishes and cherishes it, just as the Lord [does] the church. (NKJV)</a:t>
            </a:r>
          </a:p>
        </p:txBody>
      </p:sp>
    </p:spTree>
    <p:extLst>
      <p:ext uri="{BB962C8B-B14F-4D97-AF65-F5344CB8AC3E}">
        <p14:creationId xmlns:p14="http://schemas.microsoft.com/office/powerpoint/2010/main" val="179883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Fathers  </a:t>
            </a:r>
            <a:endParaRPr lang="en-US" altLang="en-US" dirty="0"/>
          </a:p>
        </p:txBody>
      </p:sp>
      <p:sp>
        <p:nvSpPr>
          <p:cNvPr id="14339" name="Rectangle 3"/>
          <p:cNvSpPr>
            <a:spLocks noGrp="1" noChangeArrowheads="1"/>
          </p:cNvSpPr>
          <p:nvPr>
            <p:ph idx="1"/>
          </p:nvPr>
        </p:nvSpPr>
        <p:spPr/>
        <p:txBody>
          <a:bodyPr/>
          <a:lstStyle/>
          <a:p>
            <a:r>
              <a:rPr lang="en-US" altLang="en-US" dirty="0"/>
              <a:t>Ephesians 6:4 And you, fathers, do not provoke your children to wrath, but bring them up in the training and admonition of the Lord. (NKJV)</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t>Fathers  </a:t>
            </a:r>
            <a:endParaRPr lang="en-US" altLang="en-US" dirty="0"/>
          </a:p>
        </p:txBody>
      </p:sp>
      <p:sp>
        <p:nvSpPr>
          <p:cNvPr id="13315" name="Rectangle 3"/>
          <p:cNvSpPr>
            <a:spLocks noGrp="1" noChangeArrowheads="1"/>
          </p:cNvSpPr>
          <p:nvPr>
            <p:ph idx="1"/>
          </p:nvPr>
        </p:nvSpPr>
        <p:spPr>
          <a:xfrm>
            <a:off x="685800" y="1257300"/>
            <a:ext cx="7772400" cy="3771900"/>
          </a:xfrm>
        </p:spPr>
        <p:txBody>
          <a:bodyPr>
            <a:normAutofit fontScale="85000" lnSpcReduction="10000"/>
          </a:bodyPr>
          <a:lstStyle/>
          <a:p>
            <a:pPr lvl="0"/>
            <a:r>
              <a:rPr lang="en-US" altLang="en-US" dirty="0" smtClean="0"/>
              <a:t>Hebrews 12</a:t>
            </a:r>
          </a:p>
          <a:p>
            <a:r>
              <a:rPr lang="en-US" b="1" baseline="30000" dirty="0" smtClean="0"/>
              <a:t>7 </a:t>
            </a:r>
            <a:r>
              <a:rPr lang="en-US" dirty="0" smtClean="0"/>
              <a:t>If you endure chastening, God deals with you as with sons; for what son is there whom a father does not chasten?</a:t>
            </a:r>
            <a:r>
              <a:rPr lang="en-US" b="1" baseline="30000" dirty="0" smtClean="0"/>
              <a:t>8 </a:t>
            </a:r>
            <a:r>
              <a:rPr lang="en-US" dirty="0" smtClean="0"/>
              <a:t>But if you are without chastening, of which all have become partakers, then you are illegitimate and not sons.</a:t>
            </a:r>
            <a:r>
              <a:rPr lang="en-US" b="1" baseline="30000" dirty="0" smtClean="0"/>
              <a:t>9 </a:t>
            </a:r>
            <a:r>
              <a:rPr lang="en-US" dirty="0" smtClean="0"/>
              <a:t>Furthermore, we have had human fathers who corrected </a:t>
            </a:r>
            <a:r>
              <a:rPr lang="en-US" i="1" dirty="0" smtClean="0"/>
              <a:t>us,</a:t>
            </a:r>
            <a:r>
              <a:rPr lang="en-US" dirty="0" smtClean="0"/>
              <a:t> and we paid </a:t>
            </a:r>
            <a:r>
              <a:rPr lang="en-US" i="1" dirty="0" smtClean="0"/>
              <a:t>them</a:t>
            </a:r>
            <a:r>
              <a:rPr lang="en-US" dirty="0" smtClean="0"/>
              <a:t> respect. Shall we not much more readily be in subjection to the Father of spirits and live? </a:t>
            </a:r>
            <a:r>
              <a:rPr lang="en-US" b="1" baseline="30000" dirty="0" smtClean="0"/>
              <a:t>10 </a:t>
            </a:r>
            <a:r>
              <a:rPr lang="en-US" dirty="0" smtClean="0"/>
              <a:t>For they indeed for a few days chastened </a:t>
            </a:r>
            <a:r>
              <a:rPr lang="en-US" i="1" dirty="0" smtClean="0"/>
              <a:t>us</a:t>
            </a:r>
            <a:r>
              <a:rPr lang="en-US" dirty="0" smtClean="0"/>
              <a:t> as seemed </a:t>
            </a:r>
            <a:r>
              <a:rPr lang="en-US" i="1" dirty="0" smtClean="0"/>
              <a:t>best</a:t>
            </a:r>
            <a:r>
              <a:rPr lang="en-US" dirty="0" smtClean="0"/>
              <a:t> to them, but He for </a:t>
            </a:r>
            <a:r>
              <a:rPr lang="en-US" i="1" dirty="0" smtClean="0"/>
              <a:t>our</a:t>
            </a:r>
            <a:r>
              <a:rPr lang="en-US" dirty="0" smtClean="0"/>
              <a:t> profit, that </a:t>
            </a:r>
            <a:r>
              <a:rPr lang="en-US" i="1" dirty="0" smtClean="0"/>
              <a:t>we</a:t>
            </a:r>
            <a:r>
              <a:rPr lang="en-US" dirty="0" smtClean="0"/>
              <a:t> may be partakers of His holiness. </a:t>
            </a:r>
            <a:r>
              <a:rPr lang="en-US" b="1" baseline="30000" dirty="0" smtClean="0"/>
              <a:t>11 </a:t>
            </a:r>
            <a:r>
              <a:rPr lang="en-US" dirty="0" smtClean="0"/>
              <a:t>Now no chastening seems to be joyful for the present, but painful; nevertheless, afterward it yields the peaceable fruit of righteousness to those who have been trained by it.</a:t>
            </a:r>
            <a:endParaRPr lang="en-US"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Singles</a:t>
            </a:r>
          </a:p>
        </p:txBody>
      </p:sp>
      <p:sp>
        <p:nvSpPr>
          <p:cNvPr id="6147" name="Rectangle 3"/>
          <p:cNvSpPr>
            <a:spLocks noGrp="1" noChangeArrowheads="1"/>
          </p:cNvSpPr>
          <p:nvPr>
            <p:ph idx="1"/>
          </p:nvPr>
        </p:nvSpPr>
        <p:spPr/>
        <p:txBody>
          <a:bodyPr>
            <a:normAutofit fontScale="92500" lnSpcReduction="20000"/>
          </a:bodyPr>
          <a:lstStyle/>
          <a:p>
            <a:r>
              <a:rPr lang="en-US" altLang="en-US" sz="2800"/>
              <a:t>1 Corinthians 7:32-34 But I want you to be without care. He who is unmarried cares for the things of the Lord -- how he may please the Lord. 33 But he who is married cares about the things of the world -- how he may please [his] wife. 34 There is a difference between a wife and a virgin. The unmarried woman cares about the things of the Lord, that she may be holy both in body and in spirit. But she who is married cares about the things of the world -- how she may please [her] husband. (NKJV)</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Preachers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 Timothy 4</a:t>
            </a:r>
          </a:p>
          <a:p>
            <a:r>
              <a:rPr lang="en-US" dirty="0" smtClean="0"/>
              <a:t>I </a:t>
            </a:r>
            <a:r>
              <a:rPr lang="en-US" dirty="0"/>
              <a:t>charge </a:t>
            </a:r>
            <a:r>
              <a:rPr lang="en-US" i="1" dirty="0"/>
              <a:t>you</a:t>
            </a:r>
            <a:r>
              <a:rPr lang="en-US" dirty="0"/>
              <a:t> therefore before God and the Lord Jesus Christ, who will judge the living and the dead </a:t>
            </a:r>
            <a:r>
              <a:rPr lang="en-US" dirty="0" smtClean="0"/>
              <a:t>at</a:t>
            </a:r>
            <a:r>
              <a:rPr lang="en-US" dirty="0"/>
              <a:t> His appearing and His kingdom: </a:t>
            </a:r>
            <a:r>
              <a:rPr lang="en-US" b="1" baseline="30000" dirty="0"/>
              <a:t>2 </a:t>
            </a:r>
            <a:r>
              <a:rPr lang="en-US" dirty="0"/>
              <a:t>Preach the word! Be ready in season </a:t>
            </a:r>
            <a:r>
              <a:rPr lang="en-US" i="1" dirty="0"/>
              <a:t>and</a:t>
            </a:r>
            <a:r>
              <a:rPr lang="en-US" dirty="0"/>
              <a:t> out of season. Convince, rebuke, exhort, with all longsuffering and teaching. </a:t>
            </a:r>
            <a:r>
              <a:rPr lang="en-US" b="1" baseline="30000" dirty="0"/>
              <a:t>3 </a:t>
            </a:r>
            <a:r>
              <a:rPr lang="en-US" dirty="0"/>
              <a:t>For the time will come when they will not endure sound doctrine, but according to their own desires, </a:t>
            </a:r>
            <a:r>
              <a:rPr lang="en-US" i="1" dirty="0"/>
              <a:t>because</a:t>
            </a:r>
            <a:r>
              <a:rPr lang="en-US" dirty="0"/>
              <a:t> they have itching ears, they will heap up for themselves teachers; </a:t>
            </a:r>
            <a:r>
              <a:rPr lang="en-US" b="1" baseline="30000" dirty="0"/>
              <a:t>4 </a:t>
            </a:r>
            <a:r>
              <a:rPr lang="en-US" dirty="0"/>
              <a:t>and they will turn </a:t>
            </a:r>
            <a:r>
              <a:rPr lang="en-US" i="1" dirty="0"/>
              <a:t>their</a:t>
            </a:r>
            <a:r>
              <a:rPr lang="en-US" dirty="0"/>
              <a:t> ears away from the truth, and be turned aside to fables. </a:t>
            </a:r>
            <a:r>
              <a:rPr lang="en-US" b="1" baseline="30000" dirty="0"/>
              <a:t>5 </a:t>
            </a:r>
            <a:r>
              <a:rPr lang="en-US" dirty="0"/>
              <a:t>But you be watchful in all things, endure afflictions, do the work of an evangelist, fulfill your ministry.</a:t>
            </a:r>
          </a:p>
        </p:txBody>
      </p:sp>
    </p:spTree>
    <p:extLst>
      <p:ext uri="{BB962C8B-B14F-4D97-AF65-F5344CB8AC3E}">
        <p14:creationId xmlns:p14="http://schemas.microsoft.com/office/powerpoint/2010/main" val="339825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a:t>Teachers</a:t>
            </a:r>
          </a:p>
        </p:txBody>
      </p:sp>
      <p:sp>
        <p:nvSpPr>
          <p:cNvPr id="16387" name="Rectangle 3"/>
          <p:cNvSpPr>
            <a:spLocks noGrp="1" noChangeArrowheads="1"/>
          </p:cNvSpPr>
          <p:nvPr>
            <p:ph idx="1"/>
          </p:nvPr>
        </p:nvSpPr>
        <p:spPr/>
        <p:txBody>
          <a:bodyPr/>
          <a:lstStyle/>
          <a:p>
            <a:r>
              <a:rPr lang="en-US" altLang="en-US" sz="2400"/>
              <a:t>James 3:1     My brethren, let not many of you become teachers, knowing that we shall receive a stricter judgment. (NKJV)</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t>Elders</a:t>
            </a:r>
          </a:p>
        </p:txBody>
      </p:sp>
      <p:sp>
        <p:nvSpPr>
          <p:cNvPr id="19459" name="Rectangle 3"/>
          <p:cNvSpPr>
            <a:spLocks noGrp="1" noChangeArrowheads="1"/>
          </p:cNvSpPr>
          <p:nvPr>
            <p:ph idx="1"/>
          </p:nvPr>
        </p:nvSpPr>
        <p:spPr/>
        <p:txBody>
          <a:bodyPr>
            <a:normAutofit fontScale="92500" lnSpcReduction="20000"/>
          </a:bodyPr>
          <a:lstStyle/>
          <a:p>
            <a:r>
              <a:rPr lang="en-US" altLang="en-US" sz="2800"/>
              <a:t>1 Peter 5:1-4     The elders who are among you I exhort, I who am a fellow elder and a witness of the sufferings of Christ, and also a partaker of the glory that will be revealed: 2 Shepherd the flock of God which is among you, serving as overseers, not by compulsion but willingly, not for dishonest gain but eagerly; 3 nor as being lords over those entrusted to you, but being examples to the flock; 4 and when the Chief Shepherd appears, you will receive the crown of glory that does not fade away. (NKJV)</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Elders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Acts 20</a:t>
            </a:r>
          </a:p>
          <a:p>
            <a:r>
              <a:rPr lang="en-US" b="1" baseline="30000" dirty="0" smtClean="0"/>
              <a:t>28 </a:t>
            </a:r>
            <a:r>
              <a:rPr lang="en-US" dirty="0" smtClean="0"/>
              <a:t>Therefore take heed to yourselves and to all the flock, among which the Holy Spirit has made you overseers, to shepherd the church of God</a:t>
            </a:r>
            <a:r>
              <a:rPr lang="en-US" b="1" baseline="30000" dirty="0" smtClean="0"/>
              <a:t>[</a:t>
            </a:r>
            <a:r>
              <a:rPr lang="en-US" b="1" baseline="30000" dirty="0" smtClean="0">
                <a:hlinkClick r:id="rId2" tooltip="See footnote c"/>
              </a:rPr>
              <a:t>c</a:t>
            </a:r>
            <a:r>
              <a:rPr lang="en-US" b="1" baseline="30000" dirty="0" smtClean="0"/>
              <a:t>]</a:t>
            </a:r>
            <a:r>
              <a:rPr lang="en-US" dirty="0" smtClean="0"/>
              <a:t> which He purchased with His own blood. </a:t>
            </a:r>
            <a:r>
              <a:rPr lang="en-US" b="1" baseline="30000" dirty="0" smtClean="0"/>
              <a:t>29 </a:t>
            </a:r>
            <a:r>
              <a:rPr lang="en-US" dirty="0" smtClean="0"/>
              <a:t>For I know this, that after my departure savage wolves will come in among you, not sparing the flock. </a:t>
            </a:r>
            <a:r>
              <a:rPr lang="en-US" b="1" baseline="30000" dirty="0" smtClean="0"/>
              <a:t>30 </a:t>
            </a:r>
            <a:r>
              <a:rPr lang="en-US" dirty="0" smtClean="0"/>
              <a:t>Also from among yourselves men will rise up, speaking perverse things, to draw away the disciples after themselves. </a:t>
            </a:r>
            <a:r>
              <a:rPr lang="en-US" b="1" baseline="30000" dirty="0" smtClean="0"/>
              <a:t>31 </a:t>
            </a:r>
            <a:r>
              <a:rPr lang="en-US" dirty="0" smtClean="0"/>
              <a:t>Therefore watch, and remember that for three years I did not cease to warn everyone night and day with tears.</a:t>
            </a:r>
            <a:endParaRPr lang="en-US" dirty="0"/>
          </a:p>
        </p:txBody>
      </p:sp>
    </p:spTree>
    <p:extLst>
      <p:ext uri="{BB962C8B-B14F-4D97-AF65-F5344CB8AC3E}">
        <p14:creationId xmlns:p14="http://schemas.microsoft.com/office/powerpoint/2010/main" val="2079178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Elders </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Titus 1</a:t>
            </a:r>
          </a:p>
          <a:p>
            <a:r>
              <a:rPr lang="en-US" b="1" baseline="30000" dirty="0" smtClean="0"/>
              <a:t>7 </a:t>
            </a:r>
            <a:r>
              <a:rPr lang="en-US" dirty="0" smtClean="0"/>
              <a:t>For a bishop must be blameless, as a steward of God, not self-willed, not quick-tempered, not given to wine, not violent, not greedy for money, </a:t>
            </a:r>
            <a:r>
              <a:rPr lang="en-US" b="1" baseline="30000" dirty="0" smtClean="0"/>
              <a:t>8 </a:t>
            </a:r>
            <a:r>
              <a:rPr lang="en-US" dirty="0" smtClean="0"/>
              <a:t>but hospitable, a lover of what is good, sober-minded, just, holy, self-controlled, </a:t>
            </a:r>
            <a:r>
              <a:rPr lang="en-US" b="1" baseline="30000" dirty="0" smtClean="0"/>
              <a:t>9 </a:t>
            </a:r>
            <a:r>
              <a:rPr lang="en-US" dirty="0" smtClean="0"/>
              <a:t>holding fast the faithful word as he has been taught, that he may be able, by sound doctrine, both to exhort and convict those who contradict.</a:t>
            </a:r>
          </a:p>
          <a:p>
            <a:r>
              <a:rPr lang="en-US" b="1" baseline="30000" dirty="0" smtClean="0"/>
              <a:t>10 </a:t>
            </a:r>
            <a:r>
              <a:rPr lang="en-US" dirty="0" smtClean="0"/>
              <a:t>For there are many insubordinate, both idle talkers and deceivers, especially those of the circumcision, </a:t>
            </a:r>
            <a:r>
              <a:rPr lang="en-US" b="1" baseline="30000" dirty="0" smtClean="0"/>
              <a:t>11 </a:t>
            </a:r>
            <a:r>
              <a:rPr lang="en-US" dirty="0" smtClean="0"/>
              <a:t>whose mouths must be stopped, who subvert whole households, teaching things which they ought not, for the sake of dishonest gain. </a:t>
            </a:r>
          </a:p>
          <a:p>
            <a:endParaRPr lang="en-US" dirty="0"/>
          </a:p>
        </p:txBody>
      </p:sp>
    </p:spTree>
    <p:extLst>
      <p:ext uri="{BB962C8B-B14F-4D97-AF65-F5344CB8AC3E}">
        <p14:creationId xmlns:p14="http://schemas.microsoft.com/office/powerpoint/2010/main" val="4155805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2 Thessalonians 2</a:t>
            </a:r>
          </a:p>
          <a:p>
            <a:r>
              <a:rPr lang="en-US" b="1" baseline="30000" dirty="0" smtClean="0"/>
              <a:t>13 </a:t>
            </a:r>
            <a:r>
              <a:rPr lang="en-US" dirty="0" smtClean="0"/>
              <a:t>But we are bound to give thanks to God always for you, brethren beloved by the Lord, because God from the beginning chose you for salvation through sanctification by the Spirit and belief in the truth, </a:t>
            </a:r>
            <a:r>
              <a:rPr lang="en-US" b="1" baseline="30000" dirty="0" smtClean="0"/>
              <a:t>14 </a:t>
            </a:r>
            <a:r>
              <a:rPr lang="en-US" dirty="0" smtClean="0"/>
              <a:t>to which He called you by our gospel, for the obtaining of the glory of our Lord Jesus Christ. </a:t>
            </a:r>
            <a:r>
              <a:rPr lang="en-US" b="1" baseline="30000" dirty="0" smtClean="0"/>
              <a:t>15 </a:t>
            </a:r>
            <a:r>
              <a:rPr lang="en-US" dirty="0" smtClean="0"/>
              <a:t>Therefore, brethren, stand fast and hold the traditions which you were taught, whether by word or our epistle.</a:t>
            </a:r>
            <a:endParaRPr lang="en-US" dirty="0"/>
          </a:p>
        </p:txBody>
      </p:sp>
    </p:spTree>
    <p:extLst>
      <p:ext uri="{BB962C8B-B14F-4D97-AF65-F5344CB8AC3E}">
        <p14:creationId xmlns:p14="http://schemas.microsoft.com/office/powerpoint/2010/main" val="3184178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a:t>The Congregation</a:t>
            </a:r>
          </a:p>
        </p:txBody>
      </p:sp>
      <p:sp>
        <p:nvSpPr>
          <p:cNvPr id="20483" name="Rectangle 3"/>
          <p:cNvSpPr>
            <a:spLocks noGrp="1" noChangeArrowheads="1"/>
          </p:cNvSpPr>
          <p:nvPr>
            <p:ph idx="1"/>
          </p:nvPr>
        </p:nvSpPr>
        <p:spPr/>
        <p:txBody>
          <a:bodyPr/>
          <a:lstStyle/>
          <a:p>
            <a:r>
              <a:rPr lang="en-US" altLang="en-US" dirty="0"/>
              <a:t>Hebrews 13:17 Obey those who rule over you, and be submissive, for they watch out for your souls, as those who must give account. Let them do so with joy and not with grief, for that would be unprofitable for you. (NKJV)</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a:t>We’re </a:t>
            </a:r>
            <a:r>
              <a:rPr lang="en-US" altLang="en-US" dirty="0" smtClean="0"/>
              <a:t>Standing</a:t>
            </a:r>
            <a:r>
              <a:rPr lang="en-US" altLang="en-US" baseline="0" dirty="0" smtClean="0"/>
              <a:t> with</a:t>
            </a:r>
            <a:r>
              <a:rPr lang="en-US" altLang="en-US" dirty="0" smtClean="0"/>
              <a:t> </a:t>
            </a:r>
            <a:r>
              <a:rPr lang="en-US" altLang="en-US" dirty="0"/>
              <a:t>God</a:t>
            </a:r>
          </a:p>
        </p:txBody>
      </p:sp>
      <p:sp>
        <p:nvSpPr>
          <p:cNvPr id="27651" name="Rectangle 3"/>
          <p:cNvSpPr>
            <a:spLocks noGrp="1" noChangeArrowheads="1"/>
          </p:cNvSpPr>
          <p:nvPr>
            <p:ph idx="1"/>
          </p:nvPr>
        </p:nvSpPr>
        <p:spPr/>
        <p:txBody>
          <a:bodyPr/>
          <a:lstStyle/>
          <a:p>
            <a:r>
              <a:rPr lang="en-US" altLang="en-US" dirty="0"/>
              <a:t>Would you like to too?</a:t>
            </a:r>
          </a:p>
          <a:p>
            <a:pPr lvl="1"/>
            <a:r>
              <a:rPr lang="en-US" altLang="en-US" dirty="0"/>
              <a:t>Believe - John 3:16</a:t>
            </a:r>
          </a:p>
          <a:p>
            <a:pPr lvl="1"/>
            <a:r>
              <a:rPr lang="en-US" altLang="en-US" dirty="0" smtClean="0"/>
              <a:t>Repent - Acts </a:t>
            </a:r>
            <a:r>
              <a:rPr lang="en-US" altLang="en-US" dirty="0"/>
              <a:t>2:38</a:t>
            </a:r>
          </a:p>
          <a:p>
            <a:pPr lvl="1"/>
            <a:r>
              <a:rPr lang="en-US" altLang="en-US" dirty="0"/>
              <a:t>Confess - Rom 10:9</a:t>
            </a:r>
          </a:p>
          <a:p>
            <a:pPr lvl="1"/>
            <a:r>
              <a:rPr lang="en-US" altLang="en-US" dirty="0"/>
              <a:t>Be </a:t>
            </a:r>
            <a:r>
              <a:rPr lang="en-US" altLang="en-US" dirty="0" smtClean="0"/>
              <a:t>baptized - Acts </a:t>
            </a:r>
            <a:r>
              <a:rPr lang="en-US" altLang="en-US" dirty="0"/>
              <a:t>2:38</a:t>
            </a:r>
          </a:p>
          <a:p>
            <a:pPr lvl="1"/>
            <a:r>
              <a:rPr lang="en-US" altLang="en-US" dirty="0"/>
              <a:t>Walk with Christ </a:t>
            </a:r>
            <a:r>
              <a:rPr lang="en-US" altLang="en-US" dirty="0" smtClean="0"/>
              <a:t>- 1 John </a:t>
            </a:r>
            <a:r>
              <a:rPr lang="en-US" altLang="en-US" dirty="0"/>
              <a:t>1:7</a:t>
            </a:r>
          </a:p>
          <a:p>
            <a:r>
              <a:rPr lang="en-US" altLang="en-US" dirty="0"/>
              <a:t>Your </a:t>
            </a:r>
            <a:r>
              <a:rPr lang="en-US" altLang="en-US" dirty="0" smtClean="0"/>
              <a:t>Choice -  </a:t>
            </a:r>
            <a:r>
              <a:rPr lang="en-US" altLang="en-US" dirty="0"/>
              <a:t>Stand with the World or Stand With God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t>Children</a:t>
            </a:r>
          </a:p>
        </p:txBody>
      </p:sp>
      <p:sp>
        <p:nvSpPr>
          <p:cNvPr id="4099" name="Rectangle 3"/>
          <p:cNvSpPr>
            <a:spLocks noGrp="1" noChangeArrowheads="1"/>
          </p:cNvSpPr>
          <p:nvPr>
            <p:ph idx="1"/>
          </p:nvPr>
        </p:nvSpPr>
        <p:spPr/>
        <p:txBody>
          <a:bodyPr/>
          <a:lstStyle/>
          <a:p>
            <a:r>
              <a:rPr lang="en-US" altLang="en-US" dirty="0"/>
              <a:t>Ephesians 6:1-3 </a:t>
            </a:r>
          </a:p>
          <a:p>
            <a:r>
              <a:rPr lang="en-US" altLang="en-US" dirty="0"/>
              <a:t>	</a:t>
            </a:r>
            <a:r>
              <a:rPr lang="en-US" altLang="en-US" baseline="30000" dirty="0"/>
              <a:t>1 </a:t>
            </a:r>
            <a:r>
              <a:rPr lang="en-US" altLang="en-US" dirty="0"/>
              <a:t>Children, obey your parents in the Lord, for this is right. </a:t>
            </a:r>
            <a:r>
              <a:rPr lang="en-US" altLang="en-US" baseline="30000" dirty="0"/>
              <a:t>2  </a:t>
            </a:r>
            <a:r>
              <a:rPr lang="en-US" altLang="en-US" dirty="0"/>
              <a:t>"Honor your father and mother," which is the first commandment with promise: </a:t>
            </a:r>
            <a:r>
              <a:rPr lang="en-US" altLang="en-US" baseline="30000" dirty="0"/>
              <a:t>3  </a:t>
            </a:r>
            <a:r>
              <a:rPr lang="en-US" altLang="en-US" dirty="0"/>
              <a:t>"that it may be well with you and you may live long on the earth." (NKJV</a:t>
            </a:r>
            <a:r>
              <a:rPr lang="en-US" alt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4</a:t>
            </a:r>
            <a:endParaRPr lang="en-US" dirty="0"/>
          </a:p>
        </p:txBody>
      </p:sp>
      <p:sp>
        <p:nvSpPr>
          <p:cNvPr id="3" name="Content Placeholder 2"/>
          <p:cNvSpPr>
            <a:spLocks noGrp="1"/>
          </p:cNvSpPr>
          <p:nvPr>
            <p:ph idx="1"/>
          </p:nvPr>
        </p:nvSpPr>
        <p:spPr/>
        <p:txBody>
          <a:bodyPr/>
          <a:lstStyle/>
          <a:p>
            <a:r>
              <a:rPr lang="en-US" dirty="0"/>
              <a:t> </a:t>
            </a:r>
            <a:r>
              <a:rPr lang="en-US" b="1" baseline="30000" dirty="0"/>
              <a:t>3 </a:t>
            </a:r>
            <a:r>
              <a:rPr lang="en-US" dirty="0"/>
              <a:t>For we </a:t>
            </a:r>
            <a:r>
              <a:rPr lang="en-US" i="1" dirty="0"/>
              <a:t>have spent</a:t>
            </a:r>
            <a:r>
              <a:rPr lang="en-US" dirty="0"/>
              <a:t> enough of our past </a:t>
            </a:r>
            <a:r>
              <a:rPr lang="en-US" dirty="0" smtClean="0"/>
              <a:t>lifetime</a:t>
            </a:r>
            <a:r>
              <a:rPr lang="en-US" dirty="0"/>
              <a:t> in doing the will of the Gentiles—when we walked in lewdness, lusts, drunkenness, revelries, drinking parties, and abominable idolatries. </a:t>
            </a:r>
            <a:r>
              <a:rPr lang="en-US" b="1" baseline="30000" dirty="0"/>
              <a:t>4 </a:t>
            </a:r>
            <a:r>
              <a:rPr lang="en-US" dirty="0"/>
              <a:t>In regard to these, they think it strange that you do not run with </a:t>
            </a:r>
            <a:r>
              <a:rPr lang="en-US" i="1" dirty="0"/>
              <a:t>them</a:t>
            </a:r>
            <a:r>
              <a:rPr lang="en-US" dirty="0"/>
              <a:t> in the same flood of dissipation, speaking evil of </a:t>
            </a:r>
            <a:r>
              <a:rPr lang="en-US" i="1" dirty="0"/>
              <a:t>you.</a:t>
            </a:r>
            <a:r>
              <a:rPr lang="en-US" dirty="0"/>
              <a:t> </a:t>
            </a:r>
            <a:r>
              <a:rPr lang="en-US" b="1" baseline="30000" dirty="0"/>
              <a:t>5 </a:t>
            </a:r>
            <a:r>
              <a:rPr lang="en-US" dirty="0"/>
              <a:t>They will give an account to Him who is ready to judge the living and the dead.</a:t>
            </a:r>
          </a:p>
        </p:txBody>
      </p:sp>
    </p:spTree>
    <p:extLst>
      <p:ext uri="{BB962C8B-B14F-4D97-AF65-F5344CB8AC3E}">
        <p14:creationId xmlns:p14="http://schemas.microsoft.com/office/powerpoint/2010/main" val="1625122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t>Children</a:t>
            </a:r>
          </a:p>
        </p:txBody>
      </p:sp>
      <p:sp>
        <p:nvSpPr>
          <p:cNvPr id="4099" name="Rectangle 3"/>
          <p:cNvSpPr>
            <a:spLocks noGrp="1" noChangeArrowheads="1"/>
          </p:cNvSpPr>
          <p:nvPr>
            <p:ph idx="1"/>
          </p:nvPr>
        </p:nvSpPr>
        <p:spPr/>
        <p:txBody>
          <a:bodyPr/>
          <a:lstStyle/>
          <a:p>
            <a:r>
              <a:rPr lang="en-US" altLang="en-US" dirty="0"/>
              <a:t>Ephesians 6:1-3 </a:t>
            </a:r>
          </a:p>
          <a:p>
            <a:r>
              <a:rPr lang="en-US" altLang="en-US" dirty="0"/>
              <a:t>	</a:t>
            </a:r>
            <a:r>
              <a:rPr lang="en-US" altLang="en-US" baseline="30000" dirty="0"/>
              <a:t>1 </a:t>
            </a:r>
            <a:r>
              <a:rPr lang="en-US" altLang="en-US" dirty="0"/>
              <a:t>Children, obey your parents in the Lord, for this is right. </a:t>
            </a:r>
            <a:r>
              <a:rPr lang="en-US" altLang="en-US" baseline="30000" dirty="0"/>
              <a:t>2  </a:t>
            </a:r>
            <a:r>
              <a:rPr lang="en-US" altLang="en-US" dirty="0"/>
              <a:t>"Honor your father and mother," which is the first commandment with promise: </a:t>
            </a:r>
            <a:r>
              <a:rPr lang="en-US" altLang="en-US" baseline="30000" dirty="0"/>
              <a:t>3  </a:t>
            </a:r>
            <a:r>
              <a:rPr lang="en-US" altLang="en-US" dirty="0"/>
              <a:t>"that it may be well with you and you may live long on the earth." (NKJV</a:t>
            </a:r>
            <a:r>
              <a:rPr lang="en-US" altLang="en-US" dirty="0" smtClean="0"/>
              <a:t>)</a:t>
            </a:r>
          </a:p>
        </p:txBody>
      </p:sp>
    </p:spTree>
    <p:extLst>
      <p:ext uri="{BB962C8B-B14F-4D97-AF65-F5344CB8AC3E}">
        <p14:creationId xmlns:p14="http://schemas.microsoft.com/office/powerpoint/2010/main" val="341086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14300"/>
            <a:ext cx="7772400" cy="628650"/>
          </a:xfrm>
        </p:spPr>
        <p:txBody>
          <a:bodyPr>
            <a:normAutofit fontScale="90000"/>
          </a:bodyPr>
          <a:lstStyle/>
          <a:p>
            <a:r>
              <a:rPr lang="en-US" altLang="en-US" dirty="0" smtClean="0"/>
              <a:t>Wives and Mothers</a:t>
            </a:r>
            <a:endParaRPr lang="en-US" altLang="en-US" dirty="0"/>
          </a:p>
        </p:txBody>
      </p:sp>
      <p:sp>
        <p:nvSpPr>
          <p:cNvPr id="11267" name="Rectangle 3"/>
          <p:cNvSpPr>
            <a:spLocks noGrp="1" noChangeArrowheads="1"/>
          </p:cNvSpPr>
          <p:nvPr>
            <p:ph idx="1"/>
          </p:nvPr>
        </p:nvSpPr>
        <p:spPr>
          <a:xfrm>
            <a:off x="685800" y="914400"/>
            <a:ext cx="7772400" cy="4229100"/>
          </a:xfrm>
        </p:spPr>
        <p:txBody>
          <a:bodyPr>
            <a:normAutofit/>
          </a:bodyPr>
          <a:lstStyle/>
          <a:p>
            <a:r>
              <a:rPr lang="en-US" altLang="en-US" sz="2800" dirty="0"/>
              <a:t>Ephesians 5:22-29     Wives, submit to your own husbands, as to the Lord. 23 For the husband is head of the wife, as also Christ is head of the church; and He is the Savior of the body. 24 Therefore, just as the church is subject to Christ, so [let] the wives [be] to their own husbands in everything. </a:t>
            </a:r>
          </a:p>
        </p:txBody>
      </p:sp>
    </p:spTree>
    <p:extLst>
      <p:ext uri="{BB962C8B-B14F-4D97-AF65-F5344CB8AC3E}">
        <p14:creationId xmlns:p14="http://schemas.microsoft.com/office/powerpoint/2010/main" val="1382915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t>Wives</a:t>
            </a:r>
          </a:p>
        </p:txBody>
      </p:sp>
      <p:sp>
        <p:nvSpPr>
          <p:cNvPr id="8195" name="Rectangle 3"/>
          <p:cNvSpPr>
            <a:spLocks noGrp="1" noChangeArrowheads="1"/>
          </p:cNvSpPr>
          <p:nvPr>
            <p:ph idx="1"/>
          </p:nvPr>
        </p:nvSpPr>
        <p:spPr/>
        <p:txBody>
          <a:bodyPr>
            <a:normAutofit fontScale="85000" lnSpcReduction="10000"/>
          </a:bodyPr>
          <a:lstStyle/>
          <a:p>
            <a:r>
              <a:rPr lang="en-US" altLang="en-US" sz="2800" dirty="0"/>
              <a:t>Titus 2:1-5     But as for you, speak the things which are proper for sound doctrine: 2 that the older men be sober, reverent, temperate, sound in faith, in love, in patience; 3 the older women likewise, that they be reverent in behavior, not slanderers, not given to much wine, teachers of good things -- 4 that they admonish the young women to love their husbands, to love their children, 5 to be discreet, chaste, homemakers, good, obedient to their own husbands, that the word of God may not be blasphemed. (NKJV)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t>Wives</a:t>
            </a:r>
          </a:p>
        </p:txBody>
      </p:sp>
      <p:pic>
        <p:nvPicPr>
          <p:cNvPr id="1024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6562" y="2114550"/>
            <a:ext cx="5751790" cy="2326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 Placeholder 1"/>
          <p:cNvSpPr>
            <a:spLocks noGrp="1"/>
          </p:cNvSpPr>
          <p:nvPr>
            <p:ph type="body" idx="4294967295"/>
          </p:nvPr>
        </p:nvSpPr>
        <p:spPr>
          <a:xfrm>
            <a:off x="457200" y="1200150"/>
            <a:ext cx="8229600" cy="3394472"/>
          </a:xfrm>
        </p:spPr>
        <p:txBody>
          <a:bodyPr/>
          <a:lstStyle/>
          <a:p>
            <a:r>
              <a:rPr lang="en-US" dirty="0" smtClean="0"/>
              <a:t>What</a:t>
            </a:r>
            <a:r>
              <a:rPr lang="en-US" baseline="0" dirty="0" smtClean="0"/>
              <a:t> is your priority?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14300"/>
            <a:ext cx="7772400" cy="628650"/>
          </a:xfrm>
        </p:spPr>
        <p:txBody>
          <a:bodyPr>
            <a:normAutofit fontScale="90000"/>
          </a:bodyPr>
          <a:lstStyle/>
          <a:p>
            <a:r>
              <a:rPr lang="en-US" altLang="en-US" dirty="0" smtClean="0"/>
              <a:t>Husbands and Fathers</a:t>
            </a:r>
            <a:endParaRPr lang="en-US" altLang="en-US" dirty="0"/>
          </a:p>
        </p:txBody>
      </p:sp>
      <p:sp>
        <p:nvSpPr>
          <p:cNvPr id="11267" name="Rectangle 3"/>
          <p:cNvSpPr>
            <a:spLocks noGrp="1" noChangeArrowheads="1"/>
          </p:cNvSpPr>
          <p:nvPr>
            <p:ph idx="1"/>
          </p:nvPr>
        </p:nvSpPr>
        <p:spPr>
          <a:xfrm>
            <a:off x="685800" y="914400"/>
            <a:ext cx="7772400" cy="4229100"/>
          </a:xfrm>
        </p:spPr>
        <p:txBody>
          <a:bodyPr>
            <a:normAutofit/>
          </a:bodyPr>
          <a:lstStyle/>
          <a:p>
            <a:r>
              <a:rPr lang="en-US" altLang="en-US" sz="2800" dirty="0"/>
              <a:t>Ephesians </a:t>
            </a:r>
            <a:r>
              <a:rPr lang="en-US" altLang="en-US" sz="2800" dirty="0" smtClean="0"/>
              <a:t>5     25 </a:t>
            </a:r>
            <a:r>
              <a:rPr lang="en-US" altLang="en-US" sz="2800" dirty="0"/>
              <a:t>Husbands, love your wives, just as Christ also loved the church and gave Himself for her,…. 28 So husbands ought to love their own wives as their own bodies; he who loves his wife loves himself. 29 For no one ever hated his own flesh, but nourishes and cherishes it, just as the Lord [does] the church. (NKJV)</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1144</TotalTime>
  <Words>813</Words>
  <Application>Microsoft Office PowerPoint</Application>
  <PresentationFormat>On-screen Show (16:9)</PresentationFormat>
  <Paragraphs>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Thatch</vt:lpstr>
      <vt:lpstr>Standing Up as a Christian</vt:lpstr>
      <vt:lpstr>Stand</vt:lpstr>
      <vt:lpstr>Children</vt:lpstr>
      <vt:lpstr>1 Peter 4</vt:lpstr>
      <vt:lpstr>Children</vt:lpstr>
      <vt:lpstr>Wives and Mothers</vt:lpstr>
      <vt:lpstr>Wives</vt:lpstr>
      <vt:lpstr>Wives</vt:lpstr>
      <vt:lpstr>Husbands and Fathers</vt:lpstr>
      <vt:lpstr>Husbands</vt:lpstr>
      <vt:lpstr>Husbands</vt:lpstr>
      <vt:lpstr>Fathers  </vt:lpstr>
      <vt:lpstr>Fathers  </vt:lpstr>
      <vt:lpstr>Singles</vt:lpstr>
      <vt:lpstr>Preachers</vt:lpstr>
      <vt:lpstr>Teachers</vt:lpstr>
      <vt:lpstr>Elders</vt:lpstr>
      <vt:lpstr>Elders </vt:lpstr>
      <vt:lpstr>Elders </vt:lpstr>
      <vt:lpstr>The Congregation</vt:lpstr>
      <vt:lpstr>We’re Standing with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 Up as a Christian</dc:title>
  <dc:creator>Eric Roth M.D</dc:creator>
  <cp:lastModifiedBy>Melinda</cp:lastModifiedBy>
  <cp:revision>13</cp:revision>
  <dcterms:created xsi:type="dcterms:W3CDTF">1999-10-10T16:30:12Z</dcterms:created>
  <dcterms:modified xsi:type="dcterms:W3CDTF">2014-04-27T13:26:31Z</dcterms:modified>
</cp:coreProperties>
</file>