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30"/>
  </p:notesMasterIdLst>
  <p:handoutMasterIdLst>
    <p:handoutMasterId r:id="rId31"/>
  </p:handoutMasterIdLst>
  <p:sldIdLst>
    <p:sldId id="256" r:id="rId3"/>
    <p:sldId id="264" r:id="rId4"/>
    <p:sldId id="279" r:id="rId5"/>
    <p:sldId id="280" r:id="rId6"/>
    <p:sldId id="257" r:id="rId7"/>
    <p:sldId id="258" r:id="rId8"/>
    <p:sldId id="259" r:id="rId9"/>
    <p:sldId id="260" r:id="rId10"/>
    <p:sldId id="265" r:id="rId11"/>
    <p:sldId id="266" r:id="rId12"/>
    <p:sldId id="267" r:id="rId13"/>
    <p:sldId id="268" r:id="rId14"/>
    <p:sldId id="269" r:id="rId15"/>
    <p:sldId id="270" r:id="rId16"/>
    <p:sldId id="271" r:id="rId17"/>
    <p:sldId id="281" r:id="rId18"/>
    <p:sldId id="261" r:id="rId19"/>
    <p:sldId id="262" r:id="rId20"/>
    <p:sldId id="282" r:id="rId21"/>
    <p:sldId id="263" r:id="rId22"/>
    <p:sldId id="272" r:id="rId23"/>
    <p:sldId id="273" r:id="rId24"/>
    <p:sldId id="274" r:id="rId25"/>
    <p:sldId id="275" r:id="rId26"/>
    <p:sldId id="276" r:id="rId27"/>
    <p:sldId id="277" r:id="rId28"/>
    <p:sldId id="278"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144"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C031F6-B213-42AA-9B8F-29BFFFB1231B}" type="datetimeFigureOut">
              <a:rPr lang="en-US" smtClean="0"/>
              <a:pPr/>
              <a:t>6/14/2014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51AD17-A7FD-4F5E-879A-D05D25B1CDC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3842907C-D0AA-4C58-9F94-58B40AD65B29}" type="datetimeFigureOut">
              <a:rPr lang="en-US" smtClean="0"/>
              <a:pPr/>
              <a:t>6/14/2014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76769E-C829-4283-B80E-CB90D995C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2687105"/>
            <a:ext cx="7772400" cy="899778"/>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grpSp>
        <p:nvGrpSpPr>
          <p:cNvPr id="2" name="Group 14"/>
          <p:cNvGrpSpPr/>
          <p:nvPr/>
        </p:nvGrpSpPr>
        <p:grpSpPr>
          <a:xfrm>
            <a:off x="-3765" y="3714750"/>
            <a:ext cx="9147765" cy="1434066"/>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E13C79-1C97-4B32-B2AE-1A69C169643E}" type="datetime2">
              <a:rPr lang="en-US" smtClean="0"/>
              <a:pPr/>
              <a:t>Saturday, June 14, 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10997"/>
            <a:ext cx="8229600" cy="3289553"/>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D10E14BF-C004-4398-9186-5EE680724D95}" type="datetime2">
              <a:rPr lang="en-US" smtClean="0"/>
              <a:pPr/>
              <a:t>Saturday, June 14, 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extLs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D10E14BF-C004-4398-9186-5EE680724D95}" type="datetime2">
              <a:rPr lang="en-US" smtClean="0"/>
              <a:pPr/>
              <a:t>Saturday, June 14, 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227FEF5B-F2CC-4EC5-8F1F-29A8BF9EFFA9}" type="datetime2">
              <a:rPr lang="en-US" smtClean="0"/>
              <a:pPr/>
              <a:t>Saturday, June 14, 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3922713" y="2166384"/>
            <a:ext cx="4572000" cy="1091166"/>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5F4709C1-563D-4D9C-B702-B64C84A5A174}" type="datetime2">
              <a:rPr lang="en-US" smtClean="0"/>
              <a:pPr/>
              <a:t>Saturday, June 14, 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2E8303D9-A6EB-41FB-BF22-3F49E470997E}" type="datetime2">
              <a:rPr lang="en-US" smtClean="0"/>
              <a:pPr/>
              <a:t>Saturday, June 14, 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104323"/>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6" y="1104323"/>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89BB0534-5698-4F62-9CFE-5DE61A073E78}" type="datetime2">
              <a:rPr lang="en-US" smtClean="0"/>
              <a:pPr/>
              <a:t>Saturday, June 14, 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4827A3-B249-4F87-AB1A-1E06AC1AA2A4}" type="datetime2">
              <a:rPr lang="en-US" smtClean="0"/>
              <a:pPr/>
              <a:t>Saturday, June 14, 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a:t>
            </a:fld>
            <a:endParaRPr lang="en-US"/>
          </a:p>
        </p:txBody>
      </p:sp>
      <p:sp>
        <p:nvSpPr>
          <p:cNvPr id="6" name="Title 5"/>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546142-29B2-49CC-BCC6-A3AD70B4960E}" type="datetime2">
              <a:rPr lang="en-US" smtClean="0"/>
              <a:pPr/>
              <a:t>Saturday, June 14, 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dirty="0"/>
          </a:p>
        </p:txBody>
      </p:sp>
      <p:sp>
        <p:nvSpPr>
          <p:cNvPr id="3" name="Text Placeholder 2"/>
          <p:cNvSpPr>
            <a:spLocks noGrp="1"/>
          </p:cNvSpPr>
          <p:nvPr>
            <p:ph type="body" idx="2"/>
          </p:nvPr>
        </p:nvSpPr>
        <p:spPr>
          <a:xfrm>
            <a:off x="4419600" y="4000500"/>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727032" y="4805958"/>
            <a:ext cx="1920240" cy="274320"/>
          </a:xfrm>
        </p:spPr>
        <p:txBody>
          <a:bodyPr/>
          <a:lstStyle>
            <a:extLst/>
          </a:lstStyle>
          <a:p>
            <a:fld id="{E86C4691-4882-40A8-AF62-8CF6A18D40B2}" type="datetime2">
              <a:rPr lang="en-US" smtClean="0"/>
              <a:pPr/>
              <a:t>Saturday, June 14, 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28676"/>
            <a:ext cx="7162800" cy="486174"/>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C6776A-4DEC-47EE-8A49-2C150ECB5465}" type="datetime2">
              <a:rPr lang="en-US" smtClean="0"/>
              <a:pPr/>
              <a:t>Saturday, June 14, 2014</a:t>
            </a:fld>
            <a:endParaRPr lang="en-US">
              <a:solidFill>
                <a:schemeClr val="tx1"/>
              </a:solidFill>
            </a:endParaRPr>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a:t>
            </a:fld>
            <a:endParaRPr lang="en-US">
              <a:solidFill>
                <a:schemeClr val="tx1"/>
              </a:solidFill>
            </a:endParaRPr>
          </a:p>
        </p:txBody>
      </p:sp>
      <p:sp>
        <p:nvSpPr>
          <p:cNvPr id="2" name="Title 1"/>
          <p:cNvSpPr>
            <a:spLocks noGrp="1"/>
          </p:cNvSpPr>
          <p:nvPr>
            <p:ph type="title"/>
          </p:nvPr>
        </p:nvSpPr>
        <p:spPr>
          <a:xfrm>
            <a:off x="228600" y="3605766"/>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dirty="0"/>
          </a:p>
        </p:txBody>
      </p:sp>
      <p:sp>
        <p:nvSpPr>
          <p:cNvPr id="8" name="Shape 7"/>
          <p:cNvSpPr>
            <a:spLocks/>
          </p:cNvSpPr>
          <p:nvPr/>
        </p:nvSpPr>
        <p:spPr bwMode="auto">
          <a:xfrm>
            <a:off x="716437" y="3751495"/>
            <a:ext cx="3802003" cy="108233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9" name="Shape 8"/>
          <p:cNvSpPr>
            <a:spLocks/>
          </p:cNvSpPr>
          <p:nvPr/>
        </p:nvSpPr>
        <p:spPr bwMode="auto">
          <a:xfrm>
            <a:off x="-53561" y="4338767"/>
            <a:ext cx="3802003" cy="6286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0" name="Right Triangle 9"/>
          <p:cNvSpPr>
            <a:spLocks/>
          </p:cNvSpPr>
          <p:nvPr/>
        </p:nvSpPr>
        <p:spPr bwMode="auto">
          <a:xfrm>
            <a:off x="-6042" y="4343440"/>
            <a:ext cx="3402314" cy="81065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7" y="3751495"/>
            <a:ext cx="3802003" cy="108233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2" name="Shape 11"/>
          <p:cNvSpPr>
            <a:spLocks/>
          </p:cNvSpPr>
          <p:nvPr/>
        </p:nvSpPr>
        <p:spPr bwMode="auto">
          <a:xfrm>
            <a:off x="-53561" y="4338767"/>
            <a:ext cx="3802003" cy="6286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4" name="Right Triangle 13"/>
          <p:cNvSpPr>
            <a:spLocks/>
          </p:cNvSpPr>
          <p:nvPr/>
        </p:nvSpPr>
        <p:spPr bwMode="auto">
          <a:xfrm>
            <a:off x="-6042" y="4343440"/>
            <a:ext cx="3402314" cy="81065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a:defRPr sz="1000">
                <a:solidFill>
                  <a:schemeClr val="tx1"/>
                </a:solidFill>
              </a:defRPr>
            </a:lvl1pPr>
            <a:extLst/>
          </a:lstStyle>
          <a:p>
            <a:fld id="{D10E14BF-C004-4398-9186-5EE680724D95}" type="datetime2">
              <a:rPr lang="en-US" smtClean="0"/>
              <a:pPr/>
              <a:t>Saturday, June 14, 2014</a:t>
            </a:fld>
            <a:endParaRPr lang="en-US" sz="1000" dirty="0">
              <a:solidFill>
                <a:schemeClr val="tx1"/>
              </a:solidFill>
            </a:endParaRPr>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a:defRPr sz="1000">
                <a:solidFill>
                  <a:schemeClr val="tx1"/>
                </a:solidFill>
              </a:defRPr>
            </a:lvl1pPr>
            <a:extLst/>
          </a:lstStyle>
          <a:p>
            <a:pPr algn="r"/>
            <a:endParaRPr lang="en-US" sz="1000" dirty="0">
              <a:solidFill>
                <a:schemeClr val="tx1"/>
              </a:solidFill>
            </a:endParaRPr>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en-US" dirty="0" smtClean="0"/>
              <a:t>An Honest Assessment</a:t>
            </a:r>
            <a:endParaRPr lang="en-US" dirty="0"/>
          </a:p>
        </p:txBody>
      </p:sp>
      <p:sp>
        <p:nvSpPr>
          <p:cNvPr id="3" name="Rectang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Now the works of the flesh are evident, which are: adultery, fornication, uncleanness, lewdness, idolatry, sorcery, hatred, contentions, jealousies, outbursts of wrath, </a:t>
            </a:r>
            <a:r>
              <a:rPr lang="en-US" b="1" u="sng" dirty="0" smtClean="0">
                <a:solidFill>
                  <a:srgbClr val="FF0000"/>
                </a:solidFill>
              </a:rPr>
              <a:t>selfish ambitions</a:t>
            </a:r>
            <a:r>
              <a:rPr lang="en-US" dirty="0" smtClean="0"/>
              <a:t>, dissensions, heresies, envy, murders, drunkenness, revelries, and the like; of which I tell you beforehand, just as I also told you in time past, that those who practice such things will not inherit the kingdom of God.</a:t>
            </a:r>
          </a:p>
          <a:p>
            <a:pPr>
              <a:buNone/>
            </a:pPr>
            <a:endParaRPr lang="en-US" dirty="0"/>
          </a:p>
        </p:txBody>
      </p:sp>
      <p:sp>
        <p:nvSpPr>
          <p:cNvPr id="3" name="Title 2"/>
          <p:cNvSpPr>
            <a:spLocks noGrp="1"/>
          </p:cNvSpPr>
          <p:nvPr>
            <p:ph type="title"/>
          </p:nvPr>
        </p:nvSpPr>
        <p:spPr/>
        <p:txBody>
          <a:bodyPr/>
          <a:lstStyle/>
          <a:p>
            <a:r>
              <a:rPr lang="en-US" dirty="0" smtClean="0"/>
              <a:t>Galatians 5:19-21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Erithia</a:t>
            </a:r>
            <a:r>
              <a:rPr lang="en-US" dirty="0" smtClean="0"/>
              <a:t> – denotes “ambition, self-seeking, rivalry,” self-will being an underlying idea in </a:t>
            </a:r>
            <a:r>
              <a:rPr lang="en-US" smtClean="0"/>
              <a:t>the </a:t>
            </a:r>
            <a:r>
              <a:rPr lang="en-US" smtClean="0"/>
              <a:t>word; </a:t>
            </a:r>
            <a:r>
              <a:rPr lang="en-US" dirty="0" smtClean="0"/>
              <a:t>hence it denotes “party-making.”  Hence the meaning of “seeking to win followers,” [Vines]</a:t>
            </a:r>
          </a:p>
          <a:p>
            <a:endParaRPr lang="en-US" dirty="0" smtClean="0"/>
          </a:p>
          <a:p>
            <a:r>
              <a:rPr lang="en-US" dirty="0" smtClean="0"/>
              <a:t>Strife - Bitter sometimes violent conflict or dissension; an act of contention [Webster]</a:t>
            </a:r>
            <a:endParaRPr lang="en-US" dirty="0"/>
          </a:p>
        </p:txBody>
      </p:sp>
      <p:sp>
        <p:nvSpPr>
          <p:cNvPr id="3" name="Title 2"/>
          <p:cNvSpPr>
            <a:spLocks noGrp="1"/>
          </p:cNvSpPr>
          <p:nvPr>
            <p:ph type="title"/>
          </p:nvPr>
        </p:nvSpPr>
        <p:spPr/>
        <p:txBody>
          <a:bodyPr/>
          <a:lstStyle/>
          <a:p>
            <a:r>
              <a:rPr lang="en-US" dirty="0" smtClean="0"/>
              <a:t>Selfish Ambitions/Strife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Philippians 2:1-4</a:t>
            </a:r>
          </a:p>
          <a:p>
            <a:pPr lvl="1"/>
            <a:r>
              <a:rPr lang="en-US" dirty="0" smtClean="0"/>
              <a:t>Let nothing be done through selfish ambition</a:t>
            </a:r>
          </a:p>
          <a:p>
            <a:pPr lvl="1"/>
            <a:endParaRPr lang="en-US" dirty="0" smtClean="0"/>
          </a:p>
          <a:p>
            <a:r>
              <a:rPr lang="en-US" dirty="0" smtClean="0"/>
              <a:t>2 Corinthians 12:20-21</a:t>
            </a:r>
          </a:p>
          <a:p>
            <a:pPr lvl="1"/>
            <a:r>
              <a:rPr lang="en-US" dirty="0" smtClean="0"/>
              <a:t>Listed among the things Paul feared he would find</a:t>
            </a:r>
          </a:p>
          <a:p>
            <a:pPr lvl="1"/>
            <a:endParaRPr lang="en-US" dirty="0" smtClean="0"/>
          </a:p>
          <a:p>
            <a:r>
              <a:rPr lang="en-US" dirty="0" smtClean="0"/>
              <a:t>James 3:13-16</a:t>
            </a:r>
          </a:p>
          <a:p>
            <a:pPr lvl="1"/>
            <a:r>
              <a:rPr lang="en-US" dirty="0" smtClean="0"/>
              <a:t>Where envy and self-seeking exist, confusion and every evil thing are there</a:t>
            </a:r>
          </a:p>
          <a:p>
            <a:endParaRPr lang="en-US" dirty="0" smtClean="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Do I seek to promote myself and my ideas?</a:t>
            </a:r>
          </a:p>
          <a:p>
            <a:endParaRPr lang="en-US" dirty="0" smtClean="0"/>
          </a:p>
          <a:p>
            <a:r>
              <a:rPr lang="en-US" dirty="0" smtClean="0"/>
              <a:t>Do I seek to win followers in order to enforce my will?</a:t>
            </a:r>
          </a:p>
          <a:p>
            <a:endParaRPr lang="en-US" dirty="0" smtClean="0"/>
          </a:p>
          <a:p>
            <a:r>
              <a:rPr lang="en-US" dirty="0" smtClean="0"/>
              <a:t>Do I support those that are trying to win followers?</a:t>
            </a:r>
          </a:p>
          <a:p>
            <a:endParaRPr lang="en-US" dirty="0" smtClean="0"/>
          </a:p>
          <a:p>
            <a:r>
              <a:rPr lang="en-US" dirty="0" smtClean="0"/>
              <a:t>Do I stand up to those that might be seeking to cause contention?</a:t>
            </a:r>
            <a:endParaRPr lang="en-US" dirty="0"/>
          </a:p>
        </p:txBody>
      </p:sp>
      <p:sp>
        <p:nvSpPr>
          <p:cNvPr id="3" name="Title 2"/>
          <p:cNvSpPr>
            <a:spLocks noGrp="1"/>
          </p:cNvSpPr>
          <p:nvPr>
            <p:ph type="title"/>
          </p:nvPr>
        </p:nvSpPr>
        <p:spPr/>
        <p:txBody>
          <a:bodyPr/>
          <a:lstStyle/>
          <a:p>
            <a:r>
              <a:rPr lang="en-US" dirty="0" smtClean="0"/>
              <a:t>Questions To Ask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Have I removed selfish ambition from my heart?</a:t>
            </a:r>
            <a:endParaRPr lang="en-US" dirty="0"/>
          </a:p>
        </p:txBody>
      </p:sp>
      <p:sp>
        <p:nvSpPr>
          <p:cNvPr id="3" name="Title 2"/>
          <p:cNvSpPr>
            <a:spLocks noGrp="1"/>
          </p:cNvSpPr>
          <p:nvPr>
            <p:ph type="title"/>
          </p:nvPr>
        </p:nvSpPr>
        <p:spPr/>
        <p:txBody>
          <a:bodyPr/>
          <a:lstStyle/>
          <a:p>
            <a:pPr algn="ctr"/>
            <a:r>
              <a:rPr lang="en-US" dirty="0" smtClean="0"/>
              <a:t>Honest Assessment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Let all bitterness, wrath, anger, clamor, and evil speaking be put away from you, with all malice.  And be kind to one another, tenderhearted, forgiving one another, just as God in Christ forgave you.</a:t>
            </a:r>
            <a:endParaRPr lang="en-US" dirty="0"/>
          </a:p>
        </p:txBody>
      </p:sp>
      <p:sp>
        <p:nvSpPr>
          <p:cNvPr id="3" name="Title 2"/>
          <p:cNvSpPr>
            <a:spLocks noGrp="1"/>
          </p:cNvSpPr>
          <p:nvPr>
            <p:ph type="title"/>
          </p:nvPr>
        </p:nvSpPr>
        <p:spPr/>
        <p:txBody>
          <a:bodyPr/>
          <a:lstStyle/>
          <a:p>
            <a:r>
              <a:rPr lang="en-US" dirty="0" smtClean="0"/>
              <a:t>Ephesians 4:31-32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Let all bitterness, wrath, anger, clamor, and </a:t>
            </a:r>
            <a:r>
              <a:rPr lang="en-US" b="1" u="sng" dirty="0" smtClean="0">
                <a:solidFill>
                  <a:srgbClr val="FF0000"/>
                </a:solidFill>
              </a:rPr>
              <a:t>evil speaking </a:t>
            </a:r>
            <a:r>
              <a:rPr lang="en-US" dirty="0" smtClean="0"/>
              <a:t>be put away from you, with all malice.  And be kind to one another, tenderhearted, forgiving one another, just as God in Christ forgave you.</a:t>
            </a:r>
            <a:endParaRPr lang="en-US" dirty="0"/>
          </a:p>
        </p:txBody>
      </p:sp>
      <p:sp>
        <p:nvSpPr>
          <p:cNvPr id="3" name="Title 2"/>
          <p:cNvSpPr>
            <a:spLocks noGrp="1"/>
          </p:cNvSpPr>
          <p:nvPr>
            <p:ph type="title"/>
          </p:nvPr>
        </p:nvSpPr>
        <p:spPr/>
        <p:txBody>
          <a:bodyPr/>
          <a:lstStyle/>
          <a:p>
            <a:r>
              <a:rPr lang="en-US" dirty="0" smtClean="0"/>
              <a:t>Ephesians 4:31-32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Greek: </a:t>
            </a:r>
            <a:r>
              <a:rPr lang="en-US" dirty="0" err="1" smtClean="0"/>
              <a:t>blasphemia</a:t>
            </a:r>
            <a:endParaRPr lang="en-US" dirty="0" smtClean="0"/>
          </a:p>
          <a:p>
            <a:pPr>
              <a:buNone/>
            </a:pPr>
            <a:endParaRPr lang="en-US" dirty="0" smtClean="0"/>
          </a:p>
          <a:p>
            <a:pPr lvl="1"/>
            <a:r>
              <a:rPr lang="en-US" dirty="0" smtClean="0"/>
              <a:t>Slander, detraction, speech injurious to another’s good name [Thayer]; To speak against [Vines]</a:t>
            </a:r>
          </a:p>
          <a:p>
            <a:pPr lvl="1"/>
            <a:endParaRPr lang="en-US" dirty="0" smtClean="0"/>
          </a:p>
          <a:p>
            <a:pPr lvl="1"/>
            <a:r>
              <a:rPr lang="en-US" dirty="0" smtClean="0"/>
              <a:t>To say mean or spiteful things about [Webster]</a:t>
            </a:r>
          </a:p>
        </p:txBody>
      </p:sp>
      <p:sp>
        <p:nvSpPr>
          <p:cNvPr id="3" name="Title 2"/>
          <p:cNvSpPr>
            <a:spLocks noGrp="1"/>
          </p:cNvSpPr>
          <p:nvPr>
            <p:ph type="title"/>
          </p:nvPr>
        </p:nvSpPr>
        <p:spPr/>
        <p:txBody>
          <a:bodyPr/>
          <a:lstStyle/>
          <a:p>
            <a:r>
              <a:rPr lang="en-US" dirty="0" smtClean="0"/>
              <a:t>Evil Speaking/Backbiting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1Peter 2:1-3</a:t>
            </a:r>
          </a:p>
          <a:p>
            <a:pPr lvl="1"/>
            <a:r>
              <a:rPr lang="en-US" dirty="0" smtClean="0"/>
              <a:t>We are told to lay envy aside</a:t>
            </a:r>
          </a:p>
          <a:p>
            <a:endParaRPr lang="en-US" dirty="0" smtClean="0"/>
          </a:p>
          <a:p>
            <a:r>
              <a:rPr lang="en-US" dirty="0" smtClean="0"/>
              <a:t>Colossians 3:8</a:t>
            </a:r>
          </a:p>
          <a:p>
            <a:pPr lvl="1"/>
            <a:r>
              <a:rPr lang="en-US" dirty="0" smtClean="0"/>
              <a:t>List with the things we are to put off</a:t>
            </a:r>
          </a:p>
          <a:p>
            <a:pPr lvl="1"/>
            <a:endParaRPr lang="en-US" dirty="0" smtClean="0"/>
          </a:p>
          <a:p>
            <a:pPr lvl="1">
              <a:buNone/>
            </a:pPr>
            <a:endParaRPr lang="en-US" dirty="0" smtClean="0"/>
          </a:p>
          <a:p>
            <a:pPr lvl="1"/>
            <a:endParaRPr lang="en-US" dirty="0"/>
          </a:p>
        </p:txBody>
      </p:sp>
      <p:sp>
        <p:nvSpPr>
          <p:cNvPr id="3" name="Title 2"/>
          <p:cNvSpPr>
            <a:spLocks noGrp="1"/>
          </p:cNvSpPr>
          <p:nvPr>
            <p:ph type="title"/>
          </p:nvPr>
        </p:nvSpPr>
        <p:spPr/>
        <p:txBody>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Matthew 15:18-20</a:t>
            </a:r>
          </a:p>
          <a:p>
            <a:pPr lvl="1"/>
            <a:r>
              <a:rPr lang="en-US" dirty="0" smtClean="0"/>
              <a:t>It comes from the heart an defiles a man</a:t>
            </a:r>
          </a:p>
          <a:p>
            <a:pPr lvl="1"/>
            <a:endParaRPr lang="en-US" dirty="0" smtClean="0"/>
          </a:p>
          <a:p>
            <a:r>
              <a:rPr lang="en-US" dirty="0" smtClean="0"/>
              <a:t>Psalm 15:1-3</a:t>
            </a:r>
          </a:p>
          <a:p>
            <a:pPr lvl="1"/>
            <a:endParaRPr lang="en-US" dirty="0" smtClean="0"/>
          </a:p>
          <a:p>
            <a:pPr lvl="1"/>
            <a:endParaRPr lang="en-US" dirty="0" smtClean="0"/>
          </a:p>
          <a:p>
            <a:pPr lvl="1">
              <a:buNone/>
            </a:pPr>
            <a:endParaRPr lang="en-US" dirty="0" smtClean="0"/>
          </a:p>
          <a:p>
            <a:pPr lvl="1"/>
            <a:endParaRPr lang="en-US" dirty="0"/>
          </a:p>
        </p:txBody>
      </p:sp>
      <p:sp>
        <p:nvSpPr>
          <p:cNvPr id="3" name="Title 2"/>
          <p:cNvSpPr>
            <a:spLocks noGrp="1"/>
          </p:cNvSpPr>
          <p:nvPr>
            <p:ph type="title"/>
          </p:nvPr>
        </p:nvSpPr>
        <p:spPr/>
        <p:txBody>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Now the works of the flesh are evident, which are: adultery, fornication, uncleanness, lewdness, idolatry, sorcery, hatred, contentions, jealousies, outbursts of wrath, selfish ambitions, dissensions, heresies, envy, murders, drunkenness, revelries, and the like; of which I tell you beforehand, just as I also told you in time past, that those who practice such things will not inherit the kingdom of God.</a:t>
            </a:r>
          </a:p>
          <a:p>
            <a:pPr>
              <a:buNone/>
            </a:pPr>
            <a:endParaRPr lang="en-US" dirty="0"/>
          </a:p>
        </p:txBody>
      </p:sp>
      <p:sp>
        <p:nvSpPr>
          <p:cNvPr id="3" name="Title 2"/>
          <p:cNvSpPr>
            <a:spLocks noGrp="1"/>
          </p:cNvSpPr>
          <p:nvPr>
            <p:ph type="title"/>
          </p:nvPr>
        </p:nvSpPr>
        <p:spPr/>
        <p:txBody>
          <a:bodyPr/>
          <a:lstStyle/>
          <a:p>
            <a:r>
              <a:rPr lang="en-US" dirty="0" smtClean="0"/>
              <a:t>Galatians 5:19-21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Do I allow mean and spiteful thoughts about others to dwell in my heart?</a:t>
            </a:r>
          </a:p>
          <a:p>
            <a:endParaRPr lang="en-US" dirty="0" smtClean="0"/>
          </a:p>
          <a:p>
            <a:r>
              <a:rPr lang="en-US" dirty="0" smtClean="0"/>
              <a:t>Do I speak those thoughts to my friends?</a:t>
            </a:r>
          </a:p>
          <a:p>
            <a:endParaRPr lang="en-US" dirty="0" smtClean="0"/>
          </a:p>
          <a:p>
            <a:r>
              <a:rPr lang="en-US" dirty="0" smtClean="0"/>
              <a:t>Do I listen to those that are seeking to tear down a person’s good name?</a:t>
            </a:r>
          </a:p>
          <a:p>
            <a:endParaRPr lang="en-US" dirty="0" smtClean="0"/>
          </a:p>
          <a:p>
            <a:endParaRPr lang="en-US" dirty="0"/>
          </a:p>
        </p:txBody>
      </p:sp>
      <p:sp>
        <p:nvSpPr>
          <p:cNvPr id="3" name="Title 2"/>
          <p:cNvSpPr>
            <a:spLocks noGrp="1"/>
          </p:cNvSpPr>
          <p:nvPr>
            <p:ph type="title"/>
          </p:nvPr>
        </p:nvSpPr>
        <p:spPr/>
        <p:txBody>
          <a:bodyPr/>
          <a:lstStyle/>
          <a:p>
            <a:r>
              <a:rPr lang="en-US" dirty="0" smtClean="0"/>
              <a:t>Questions To Ask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Have I put evil speaking/backbiting out of my mouth and out of my heart?</a:t>
            </a:r>
            <a:endParaRPr lang="en-US" dirty="0"/>
          </a:p>
        </p:txBody>
      </p:sp>
      <p:sp>
        <p:nvSpPr>
          <p:cNvPr id="3" name="Title 2"/>
          <p:cNvSpPr>
            <a:spLocks noGrp="1"/>
          </p:cNvSpPr>
          <p:nvPr>
            <p:ph type="title"/>
          </p:nvPr>
        </p:nvSpPr>
        <p:spPr/>
        <p:txBody>
          <a:bodyPr/>
          <a:lstStyle/>
          <a:p>
            <a:pPr algn="ctr"/>
            <a:r>
              <a:rPr lang="en-US" dirty="0" smtClean="0"/>
              <a:t>Honest Assessment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smtClean="0"/>
              <a:t>Or do you think that the Scripture says in vain, "The Spirit who dwells in us yearns jealously"?  But He gives more grace. Therefore He says: "</a:t>
            </a:r>
            <a:r>
              <a:rPr lang="en-US" b="1" dirty="0" smtClean="0">
                <a:solidFill>
                  <a:srgbClr val="FF0000"/>
                </a:solidFill>
              </a:rPr>
              <a:t>God resists the proud, But gives grace to the humble</a:t>
            </a:r>
            <a:r>
              <a:rPr lang="en-US" dirty="0" smtClean="0"/>
              <a:t>.“  Therefore submit to God. Resist the devil and he will flee from you.  Draw near to God and He will draw near to you. Cleanse your hands, you sinners; and purify your hearts, you double-minded.  Lament and mourn and weep! Let your laughter be turned to mourning and your joy to gloom.  </a:t>
            </a:r>
            <a:r>
              <a:rPr lang="en-US" b="1" dirty="0" smtClean="0">
                <a:solidFill>
                  <a:srgbClr val="FF0000"/>
                </a:solidFill>
              </a:rPr>
              <a:t>Humble yourselves in the sight of the Lord, and He will lift you up</a:t>
            </a:r>
            <a:r>
              <a:rPr lang="en-US" dirty="0" smtClean="0"/>
              <a:t>.</a:t>
            </a:r>
            <a:endParaRPr lang="en-US" dirty="0"/>
          </a:p>
        </p:txBody>
      </p:sp>
      <p:sp>
        <p:nvSpPr>
          <p:cNvPr id="3" name="Title 2"/>
          <p:cNvSpPr>
            <a:spLocks noGrp="1"/>
          </p:cNvSpPr>
          <p:nvPr>
            <p:ph type="title"/>
          </p:nvPr>
        </p:nvSpPr>
        <p:spPr/>
        <p:txBody>
          <a:bodyPr/>
          <a:lstStyle/>
          <a:p>
            <a:r>
              <a:rPr lang="en-US" dirty="0" smtClean="0"/>
              <a:t>James 4:5-10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Greek: </a:t>
            </a:r>
            <a:r>
              <a:rPr lang="en-US" dirty="0" err="1" smtClean="0"/>
              <a:t>huperephanos</a:t>
            </a:r>
            <a:endParaRPr lang="en-US" dirty="0" smtClean="0"/>
          </a:p>
          <a:p>
            <a:pPr lvl="1"/>
            <a:endParaRPr lang="en-US" dirty="0" smtClean="0"/>
          </a:p>
          <a:p>
            <a:pPr lvl="1"/>
            <a:r>
              <a:rPr lang="en-US" dirty="0" smtClean="0"/>
              <a:t>Showing oneself above others, preeminent [Vines]</a:t>
            </a:r>
          </a:p>
          <a:p>
            <a:pPr lvl="1"/>
            <a:endParaRPr lang="en-US" dirty="0" smtClean="0"/>
          </a:p>
          <a:p>
            <a:pPr lvl="1"/>
            <a:r>
              <a:rPr lang="en-US" dirty="0" smtClean="0"/>
              <a:t>Having or displaying excessive self-esteem [Webster]</a:t>
            </a:r>
            <a:endParaRPr lang="en-US" dirty="0"/>
          </a:p>
        </p:txBody>
      </p:sp>
      <p:sp>
        <p:nvSpPr>
          <p:cNvPr id="3" name="Title 2"/>
          <p:cNvSpPr>
            <a:spLocks noGrp="1"/>
          </p:cNvSpPr>
          <p:nvPr>
            <p:ph type="title"/>
          </p:nvPr>
        </p:nvSpPr>
        <p:spPr/>
        <p:txBody>
          <a:bodyPr/>
          <a:lstStyle/>
          <a:p>
            <a:r>
              <a:rPr lang="en-US" dirty="0" smtClean="0"/>
              <a:t>Being Proud/Pride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Romans 1:28-32</a:t>
            </a:r>
          </a:p>
          <a:p>
            <a:pPr lvl="1"/>
            <a:r>
              <a:rPr lang="en-US" dirty="0" smtClean="0"/>
              <a:t>Those who practice such things are deserving of death</a:t>
            </a:r>
          </a:p>
          <a:p>
            <a:pPr lvl="1"/>
            <a:endParaRPr lang="en-US" dirty="0" smtClean="0"/>
          </a:p>
          <a:p>
            <a:r>
              <a:rPr lang="en-US" dirty="0" smtClean="0"/>
              <a:t>1 Peter 5:5</a:t>
            </a:r>
          </a:p>
          <a:p>
            <a:pPr lvl="1"/>
            <a:r>
              <a:rPr lang="en-US" dirty="0" smtClean="0"/>
              <a:t>God resists the proud</a:t>
            </a:r>
          </a:p>
          <a:p>
            <a:pPr lvl="1"/>
            <a:endParaRPr lang="en-US" dirty="0" smtClean="0"/>
          </a:p>
          <a:p>
            <a:r>
              <a:rPr lang="en-US" dirty="0" smtClean="0"/>
              <a:t>2 Timothy 3:1-5</a:t>
            </a:r>
          </a:p>
          <a:p>
            <a:pPr lvl="1"/>
            <a:r>
              <a:rPr lang="en-US" dirty="0" smtClean="0"/>
              <a:t>Turn away from such people</a:t>
            </a:r>
            <a:endParaRPr lang="en-US" dirty="0"/>
          </a:p>
        </p:txBody>
      </p:sp>
      <p:sp>
        <p:nvSpPr>
          <p:cNvPr id="3" name="Title 2"/>
          <p:cNvSpPr>
            <a:spLocks noGrp="1"/>
          </p:cNvSpPr>
          <p:nvPr>
            <p:ph type="title"/>
          </p:nvPr>
        </p:nvSpPr>
        <p:spPr/>
        <p:txBody>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 I ever guilty of feeling superior to others?</a:t>
            </a:r>
          </a:p>
          <a:p>
            <a:endParaRPr lang="en-US" dirty="0" smtClean="0"/>
          </a:p>
          <a:p>
            <a:r>
              <a:rPr lang="en-US" dirty="0" smtClean="0"/>
              <a:t>Does my pride keep me from serving my brethren as I should?</a:t>
            </a:r>
          </a:p>
          <a:p>
            <a:endParaRPr lang="en-US" dirty="0" smtClean="0"/>
          </a:p>
          <a:p>
            <a:r>
              <a:rPr lang="en-US" dirty="0" smtClean="0"/>
              <a:t>Do I let my pride keep me from making corrections in my life?</a:t>
            </a:r>
            <a:endParaRPr lang="en-US" dirty="0"/>
          </a:p>
        </p:txBody>
      </p:sp>
      <p:sp>
        <p:nvSpPr>
          <p:cNvPr id="3" name="Title 2"/>
          <p:cNvSpPr>
            <a:spLocks noGrp="1"/>
          </p:cNvSpPr>
          <p:nvPr>
            <p:ph type="title"/>
          </p:nvPr>
        </p:nvSpPr>
        <p:spPr/>
        <p:txBody>
          <a:bodyPr/>
          <a:lstStyle/>
          <a:p>
            <a:r>
              <a:rPr lang="en-US" dirty="0" smtClean="0"/>
              <a:t>Questions To Ask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Have I put pride out of my heart?  Do I truly esteem others better than myself?</a:t>
            </a:r>
            <a:endParaRPr lang="en-US" dirty="0"/>
          </a:p>
        </p:txBody>
      </p:sp>
      <p:sp>
        <p:nvSpPr>
          <p:cNvPr id="3" name="Title 2"/>
          <p:cNvSpPr>
            <a:spLocks noGrp="1"/>
          </p:cNvSpPr>
          <p:nvPr>
            <p:ph type="title"/>
          </p:nvPr>
        </p:nvSpPr>
        <p:spPr/>
        <p:txBody>
          <a:bodyPr/>
          <a:lstStyle/>
          <a:p>
            <a:pPr algn="ctr"/>
            <a:r>
              <a:rPr lang="en-US" dirty="0" smtClean="0"/>
              <a:t>Honest Assessment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God’s “perfect law of liberty” gives us many admonitions</a:t>
            </a:r>
          </a:p>
          <a:p>
            <a:endParaRPr lang="en-US" dirty="0" smtClean="0"/>
          </a:p>
          <a:p>
            <a:r>
              <a:rPr lang="en-US" dirty="0" smtClean="0"/>
              <a:t>Each of us must look into the mirror and perform an honest assessment</a:t>
            </a:r>
          </a:p>
          <a:p>
            <a:endParaRPr lang="en-US" dirty="0" smtClean="0"/>
          </a:p>
          <a:p>
            <a:r>
              <a:rPr lang="en-US" dirty="0" smtClean="0"/>
              <a:t>Are there changes you need to make?</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Now the works of the flesh are evident, which are: </a:t>
            </a:r>
            <a:r>
              <a:rPr lang="en-US" b="1" u="sng" dirty="0" smtClean="0">
                <a:solidFill>
                  <a:srgbClr val="0070C0"/>
                </a:solidFill>
              </a:rPr>
              <a:t>adultery</a:t>
            </a:r>
            <a:r>
              <a:rPr lang="en-US" dirty="0" smtClean="0"/>
              <a:t>, </a:t>
            </a:r>
            <a:r>
              <a:rPr lang="en-US" b="1" u="sng" dirty="0" smtClean="0">
                <a:solidFill>
                  <a:srgbClr val="0070C0"/>
                </a:solidFill>
              </a:rPr>
              <a:t>fornication</a:t>
            </a:r>
            <a:r>
              <a:rPr lang="en-US" dirty="0" smtClean="0"/>
              <a:t>, uncleanness, lewdness, </a:t>
            </a:r>
            <a:r>
              <a:rPr lang="en-US" b="1" u="sng" dirty="0" smtClean="0">
                <a:solidFill>
                  <a:srgbClr val="0070C0"/>
                </a:solidFill>
              </a:rPr>
              <a:t>idolatry</a:t>
            </a:r>
            <a:r>
              <a:rPr lang="en-US" dirty="0" smtClean="0"/>
              <a:t>, </a:t>
            </a:r>
            <a:r>
              <a:rPr lang="en-US" b="1" u="sng" dirty="0" smtClean="0">
                <a:solidFill>
                  <a:srgbClr val="0070C0"/>
                </a:solidFill>
              </a:rPr>
              <a:t>sorcery</a:t>
            </a:r>
            <a:r>
              <a:rPr lang="en-US" dirty="0" smtClean="0"/>
              <a:t>, hatred, contentions, jealousies, outbursts of wrath, selfish ambitions, dissensions, heresies, envy, </a:t>
            </a:r>
            <a:r>
              <a:rPr lang="en-US" b="1" u="sng" dirty="0" smtClean="0">
                <a:solidFill>
                  <a:srgbClr val="0070C0"/>
                </a:solidFill>
              </a:rPr>
              <a:t>murders</a:t>
            </a:r>
            <a:r>
              <a:rPr lang="en-US" dirty="0" smtClean="0"/>
              <a:t>, </a:t>
            </a:r>
            <a:r>
              <a:rPr lang="en-US" b="1" u="sng" dirty="0" smtClean="0">
                <a:solidFill>
                  <a:srgbClr val="0070C0"/>
                </a:solidFill>
              </a:rPr>
              <a:t>drunkenness</a:t>
            </a:r>
            <a:r>
              <a:rPr lang="en-US" dirty="0" smtClean="0"/>
              <a:t>, revelries, and the like; of which I tell you beforehand, just as I also told you in time past, that those who practice such things will not inherit the kingdom of God.</a:t>
            </a:r>
          </a:p>
          <a:p>
            <a:pPr>
              <a:buNone/>
            </a:pPr>
            <a:endParaRPr lang="en-US" dirty="0"/>
          </a:p>
        </p:txBody>
      </p:sp>
      <p:sp>
        <p:nvSpPr>
          <p:cNvPr id="3" name="Title 2"/>
          <p:cNvSpPr>
            <a:spLocks noGrp="1"/>
          </p:cNvSpPr>
          <p:nvPr>
            <p:ph type="title"/>
          </p:nvPr>
        </p:nvSpPr>
        <p:spPr/>
        <p:txBody>
          <a:bodyPr/>
          <a:lstStyle/>
          <a:p>
            <a:r>
              <a:rPr lang="en-US" dirty="0" smtClean="0"/>
              <a:t>Galatians 5:19-21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Now the works of the flesh are evident, which are: adultery, fornication, uncleanness, lewdness, idolatry, sorcery, hatred, contentions, jealousies, outbursts of wrath, selfish ambitions, dissensions, heresies, </a:t>
            </a:r>
            <a:r>
              <a:rPr lang="en-US" b="1" u="sng" dirty="0" smtClean="0">
                <a:solidFill>
                  <a:srgbClr val="FF0000"/>
                </a:solidFill>
              </a:rPr>
              <a:t>envy</a:t>
            </a:r>
            <a:r>
              <a:rPr lang="en-US" dirty="0" smtClean="0"/>
              <a:t>, murders, drunkenness, revelries, and the like; of which I tell you beforehand, just as I also told you in time past, that those who practice such things will not inherit the kingdom of God.</a:t>
            </a:r>
          </a:p>
          <a:p>
            <a:pPr>
              <a:buNone/>
            </a:pPr>
            <a:endParaRPr lang="en-US" dirty="0"/>
          </a:p>
        </p:txBody>
      </p:sp>
      <p:sp>
        <p:nvSpPr>
          <p:cNvPr id="3" name="Title 2"/>
          <p:cNvSpPr>
            <a:spLocks noGrp="1"/>
          </p:cNvSpPr>
          <p:nvPr>
            <p:ph type="title"/>
          </p:nvPr>
        </p:nvSpPr>
        <p:spPr/>
        <p:txBody>
          <a:bodyPr/>
          <a:lstStyle/>
          <a:p>
            <a:r>
              <a:rPr lang="en-US" dirty="0" smtClean="0"/>
              <a:t>Galatians 5:19-21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Envy/Jealousy</a:t>
            </a:r>
            <a:endParaRPr lang="en-US" dirty="0"/>
          </a:p>
        </p:txBody>
      </p:sp>
      <p:sp>
        <p:nvSpPr>
          <p:cNvPr id="3" name="Rectangle 2"/>
          <p:cNvSpPr>
            <a:spLocks noGrp="1"/>
          </p:cNvSpPr>
          <p:nvPr>
            <p:ph idx="1"/>
          </p:nvPr>
        </p:nvSpPr>
        <p:spPr/>
        <p:txBody>
          <a:bodyPr>
            <a:normAutofit/>
          </a:bodyPr>
          <a:lstStyle/>
          <a:p>
            <a:r>
              <a:rPr lang="en-US" dirty="0" smtClean="0"/>
              <a:t>Greek: </a:t>
            </a:r>
            <a:r>
              <a:rPr lang="en-US" dirty="0" err="1" smtClean="0"/>
              <a:t>phthonos</a:t>
            </a:r>
            <a:r>
              <a:rPr lang="en-US" dirty="0" smtClean="0"/>
              <a:t>/</a:t>
            </a:r>
            <a:r>
              <a:rPr lang="en-US" dirty="0" err="1" smtClean="0"/>
              <a:t>zelos</a:t>
            </a:r>
            <a:endParaRPr lang="en-US" dirty="0" smtClean="0"/>
          </a:p>
          <a:p>
            <a:pPr>
              <a:buNone/>
            </a:pPr>
            <a:endParaRPr lang="en-US" dirty="0" smtClean="0"/>
          </a:p>
          <a:p>
            <a:pPr lvl="1"/>
            <a:r>
              <a:rPr lang="en-US" dirty="0" smtClean="0"/>
              <a:t>The feeling of displeasure produced by witnessing or hearing of the advantage or prosperity of others</a:t>
            </a:r>
          </a:p>
          <a:p>
            <a:pPr lvl="1"/>
            <a:endParaRPr lang="en-US" dirty="0" smtClean="0"/>
          </a:p>
          <a:p>
            <a:pPr lvl="1"/>
            <a:r>
              <a:rPr lang="en-US" dirty="0" smtClean="0"/>
              <a:t>Envy desires to deprive another of what he has, jealousy desires to have the same or the same sort of thing for itself. [Vines]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Romans 1:28-32</a:t>
            </a:r>
          </a:p>
          <a:p>
            <a:pPr lvl="1"/>
            <a:r>
              <a:rPr lang="en-US" dirty="0" smtClean="0"/>
              <a:t>Those who practice such things are deserving of death</a:t>
            </a:r>
          </a:p>
          <a:p>
            <a:endParaRPr lang="en-US" dirty="0" smtClean="0"/>
          </a:p>
          <a:p>
            <a:r>
              <a:rPr lang="en-US" dirty="0" smtClean="0"/>
              <a:t>1Peter 2:1-3</a:t>
            </a:r>
          </a:p>
          <a:p>
            <a:pPr lvl="1"/>
            <a:r>
              <a:rPr lang="en-US" dirty="0" smtClean="0"/>
              <a:t>We are told to lay envy aside</a:t>
            </a:r>
          </a:p>
          <a:p>
            <a:pPr>
              <a:buNone/>
            </a:pPr>
            <a:endParaRPr lang="en-US" dirty="0" smtClean="0"/>
          </a:p>
        </p:txBody>
      </p:sp>
      <p:sp>
        <p:nvSpPr>
          <p:cNvPr id="3" name="Title 2"/>
          <p:cNvSpPr>
            <a:spLocks noGrp="1"/>
          </p:cNvSpPr>
          <p:nvPr>
            <p:ph type="title"/>
          </p:nvPr>
        </p:nvSpPr>
        <p:spPr/>
        <p:txBody>
          <a:bodyPr>
            <a:normAutofit/>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James 3:13-16</a:t>
            </a:r>
          </a:p>
          <a:p>
            <a:pPr lvl="1"/>
            <a:r>
              <a:rPr lang="en-US" dirty="0" smtClean="0"/>
              <a:t>Where envy and self-seeking exist, confusion and every evil thing are there</a:t>
            </a:r>
          </a:p>
        </p:txBody>
      </p:sp>
      <p:sp>
        <p:nvSpPr>
          <p:cNvPr id="3" name="Title 2"/>
          <p:cNvSpPr>
            <a:spLocks noGrp="1"/>
          </p:cNvSpPr>
          <p:nvPr>
            <p:ph type="title"/>
          </p:nvPr>
        </p:nvSpPr>
        <p:spPr/>
        <p:txBody>
          <a:bodyPr>
            <a:normAutofit/>
          </a:bodyPr>
          <a:lstStyle/>
          <a:p>
            <a:r>
              <a:rPr lang="en-US" dirty="0" smtClean="0"/>
              <a:t>What Does The Bible Say?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Do I allow envy or jealousy in my mind when I hear of the good fortune of others?</a:t>
            </a:r>
          </a:p>
          <a:p>
            <a:endParaRPr lang="en-US" dirty="0" smtClean="0"/>
          </a:p>
          <a:p>
            <a:r>
              <a:rPr lang="en-US" dirty="0" smtClean="0"/>
              <a:t>Do I ever find myself thinking that he/she didn’t deserve their good fortune?</a:t>
            </a:r>
          </a:p>
          <a:p>
            <a:endParaRPr lang="en-US" dirty="0" smtClean="0"/>
          </a:p>
          <a:p>
            <a:r>
              <a:rPr lang="en-US" dirty="0" smtClean="0"/>
              <a:t>Do I find myself thinking it should have been me instead of them?</a:t>
            </a:r>
          </a:p>
          <a:p>
            <a:endParaRPr lang="en-US" dirty="0" smtClean="0"/>
          </a:p>
          <a:p>
            <a:endParaRPr lang="en-US" dirty="0"/>
          </a:p>
        </p:txBody>
      </p:sp>
      <p:sp>
        <p:nvSpPr>
          <p:cNvPr id="3" name="Title 2"/>
          <p:cNvSpPr>
            <a:spLocks noGrp="1"/>
          </p:cNvSpPr>
          <p:nvPr>
            <p:ph type="title"/>
          </p:nvPr>
        </p:nvSpPr>
        <p:spPr/>
        <p:txBody>
          <a:bodyPr/>
          <a:lstStyle/>
          <a:p>
            <a:r>
              <a:rPr lang="en-US" dirty="0" smtClean="0"/>
              <a:t>Questions To Ask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Have I removed envy and jealousy from my heart?</a:t>
            </a:r>
            <a:endParaRPr lang="en-US" dirty="0"/>
          </a:p>
        </p:txBody>
      </p:sp>
      <p:sp>
        <p:nvSpPr>
          <p:cNvPr id="3" name="Title 2"/>
          <p:cNvSpPr>
            <a:spLocks noGrp="1"/>
          </p:cNvSpPr>
          <p:nvPr>
            <p:ph type="title"/>
          </p:nvPr>
        </p:nvSpPr>
        <p:spPr/>
        <p:txBody>
          <a:bodyPr/>
          <a:lstStyle/>
          <a:p>
            <a:pPr algn="ctr"/>
            <a:r>
              <a:rPr lang="en-US" dirty="0" smtClean="0"/>
              <a:t>Honest Assessment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on brainstorming</Template>
  <TotalTime>0</TotalTime>
  <Words>1196</Words>
  <Application>Microsoft Office PowerPoint</Application>
  <PresentationFormat>On-screen Show (16:9)</PresentationFormat>
  <Paragraphs>147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on brainstorming</vt:lpstr>
      <vt:lpstr>An Honest Assessment</vt:lpstr>
      <vt:lpstr>Galatians 5:19-21</vt:lpstr>
      <vt:lpstr>Galatians 5:19-21</vt:lpstr>
      <vt:lpstr>Galatians 5:19-21</vt:lpstr>
      <vt:lpstr>Envy/Jealousy</vt:lpstr>
      <vt:lpstr>What Does The Bible Say?</vt:lpstr>
      <vt:lpstr>What Does The Bible Say?</vt:lpstr>
      <vt:lpstr>Questions To Ask Ourselves</vt:lpstr>
      <vt:lpstr>Honest Assessment</vt:lpstr>
      <vt:lpstr>Galatians 5:19-21</vt:lpstr>
      <vt:lpstr>Selfish Ambitions/Strife</vt:lpstr>
      <vt:lpstr>What Does The Bible Say?</vt:lpstr>
      <vt:lpstr>Questions To Ask Ourselves</vt:lpstr>
      <vt:lpstr>Honest Assessment</vt:lpstr>
      <vt:lpstr>Ephesians 4:31-32</vt:lpstr>
      <vt:lpstr>Ephesians 4:31-32</vt:lpstr>
      <vt:lpstr>Evil Speaking/Backbiting</vt:lpstr>
      <vt:lpstr>What Does The Bible Say?</vt:lpstr>
      <vt:lpstr>What Does The Bible Say?</vt:lpstr>
      <vt:lpstr>Questions To Ask Ourselves</vt:lpstr>
      <vt:lpstr>Honest Assessment</vt:lpstr>
      <vt:lpstr>James 4:5-10</vt:lpstr>
      <vt:lpstr>Being Proud/Pride</vt:lpstr>
      <vt:lpstr>What Does The Bible Say?</vt:lpstr>
      <vt:lpstr>Questions To Ask Ourselves</vt:lpstr>
      <vt:lpstr>Honest Assessment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2014-06-03T22:07:48Z</dcterms:created>
  <dcterms:modified xsi:type="dcterms:W3CDTF">2014-06-14T23:00:42Z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