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Default Extension="jpeg" ContentType="image/jpeg"/>
  <Default Extension="xml" ContentType="application/xml"/>
  <Override PartName="/ppt/slides/slide9.xml" ContentType="application/vnd.openxmlformats-officedocument.presentationml.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handoutMasters/handoutMaster1.xml" ContentType="application/vnd.openxmlformats-officedocument.presentationml.handoutMaster+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Default Extension="fntdata" ContentType="application/x-fontdata"/>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embedTrueTypeFonts="1" saveSubsetFonts="1">
  <p:sldMasterIdLst>
    <p:sldMasterId id="2147483648" r:id="rId1"/>
  </p:sldMasterIdLst>
  <p:handoutMasterIdLst>
    <p:handoutMasterId r:id="rId12"/>
  </p:handoutMasterIdLst>
  <p:sldIdLst>
    <p:sldId id="265" r:id="rId2"/>
    <p:sldId id="257" r:id="rId3"/>
    <p:sldId id="258" r:id="rId4"/>
    <p:sldId id="259" r:id="rId5"/>
    <p:sldId id="260" r:id="rId6"/>
    <p:sldId id="261" r:id="rId7"/>
    <p:sldId id="262" r:id="rId8"/>
    <p:sldId id="263" r:id="rId9"/>
    <p:sldId id="264" r:id="rId10"/>
    <p:sldId id="266" r:id="rId11"/>
  </p:sldIdLst>
  <p:sldSz cx="9144000" cy="5143500" type="screen16x9"/>
  <p:notesSz cx="6858000" cy="9144000"/>
  <p:embeddedFontLst>
    <p:embeddedFont>
      <p:font typeface="Calibri"/>
      <p:regular r:id="rId13"/>
      <p:bold r:id="rId14"/>
      <p:italic r:id="rId15"/>
      <p:boldItalic r:id="rId16"/>
    </p:embeddedFont>
    <p:embeddedFont>
      <p:font typeface="Cambria"/>
      <p:regular r:id="rId17"/>
      <p:bold r:id="rId18"/>
      <p:italic r:id="rId19"/>
      <p:boldItalic r:id="rId20"/>
    </p:embeddedFont>
    <p:embeddedFont>
      <p:font typeface="Tempus Sans ITC"/>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000000"/>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horzBarState="maximized">
    <p:restoredLeft sz="15620"/>
    <p:restoredTop sz="94660"/>
  </p:normalViewPr>
  <p:slideViewPr>
    <p:cSldViewPr>
      <p:cViewPr varScale="1">
        <p:scale>
          <a:sx n="132" d="100"/>
          <a:sy n="132" d="100"/>
        </p:scale>
        <p:origin x="-104" y="-632"/>
      </p:cViewPr>
      <p:guideLst>
        <p:guide orient="horz" pos="1620"/>
        <p:guide pos="2880"/>
      </p:guideLst>
    </p:cSldViewPr>
  </p:slideViewPr>
  <p:notesTextViewPr>
    <p:cViewPr>
      <p:scale>
        <a:sx n="100" d="100"/>
        <a:sy n="100" d="100"/>
      </p:scale>
      <p:origin x="0" y="0"/>
    </p:cViewPr>
  </p:notesTextViewPr>
  <p:notesViewPr>
    <p:cSldViewPr>
      <p:cViewPr varScale="1">
        <p:scale>
          <a:sx n="53" d="100"/>
          <a:sy n="53" d="100"/>
        </p:scale>
        <p:origin x="-2610"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font" Target="fonts/font8.fntdata"/><Relationship Id="rId21" Type="http://schemas.openxmlformats.org/officeDocument/2006/relationships/font" Target="fonts/font9.fntdata"/><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handoutMaster" Target="handoutMasters/handoutMaster1.xml"/><Relationship Id="rId13" Type="http://schemas.openxmlformats.org/officeDocument/2006/relationships/font" Target="fonts/font1.fntdata"/><Relationship Id="rId14" Type="http://schemas.openxmlformats.org/officeDocument/2006/relationships/font" Target="fonts/font2.fntdata"/><Relationship Id="rId15" Type="http://schemas.openxmlformats.org/officeDocument/2006/relationships/font" Target="fonts/font3.fntdata"/><Relationship Id="rId16" Type="http://schemas.openxmlformats.org/officeDocument/2006/relationships/font" Target="fonts/font4.fntdata"/><Relationship Id="rId17" Type="http://schemas.openxmlformats.org/officeDocument/2006/relationships/font" Target="fonts/font5.fntdata"/><Relationship Id="rId18" Type="http://schemas.openxmlformats.org/officeDocument/2006/relationships/font" Target="fonts/font6.fntdata"/><Relationship Id="rId19" Type="http://schemas.openxmlformats.org/officeDocument/2006/relationships/font" Target="fonts/font7.fntdata"/><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0657202-FCE0-4A1B-A69D-7145424767AB}" type="datetimeFigureOut">
              <a:rPr lang="en-US" smtClean="0"/>
              <a:pPr/>
              <a:t>6/19/14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72FE303-8363-4065-9EDB-E5BE130E70E6}"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0890230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37F74EF4-ABD7-453E-BFFE-3D48DCD24BCE}" type="datetimeFigureOut">
              <a:rPr lang="en-US" smtClean="0"/>
              <a:pPr/>
              <a:t>6/19/14</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C5618866-F93E-4468-BD69-6EB8122099D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37F74EF4-ABD7-453E-BFFE-3D48DCD24BCE}" type="datetimeFigureOut">
              <a:rPr lang="en-US" smtClean="0"/>
              <a:pPr/>
              <a:t>6/19/14</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C5618866-F93E-4468-BD69-6EB8122099D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37F74EF4-ABD7-453E-BFFE-3D48DCD24BCE}" type="datetimeFigureOut">
              <a:rPr lang="en-US" smtClean="0"/>
              <a:pPr/>
              <a:t>6/19/14</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C5618866-F93E-4468-BD69-6EB8122099D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37F74EF4-ABD7-453E-BFFE-3D48DCD24BCE}" type="datetimeFigureOut">
              <a:rPr lang="en-US" smtClean="0"/>
              <a:pPr/>
              <a:t>6/19/14</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C5618866-F93E-4468-BD69-6EB8122099D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37F74EF4-ABD7-453E-BFFE-3D48DCD24BCE}" type="datetimeFigureOut">
              <a:rPr lang="en-US" smtClean="0"/>
              <a:pPr/>
              <a:t>6/19/14</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C5618866-F93E-4468-BD69-6EB8122099D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4767264"/>
            <a:ext cx="2133600" cy="273844"/>
          </a:xfrm>
          <a:prstGeom prst="rect">
            <a:avLst/>
          </a:prstGeom>
        </p:spPr>
        <p:txBody>
          <a:bodyPr/>
          <a:lstStyle/>
          <a:p>
            <a:fld id="{37F74EF4-ABD7-453E-BFFE-3D48DCD24BCE}" type="datetimeFigureOut">
              <a:rPr lang="en-US" smtClean="0"/>
              <a:pPr/>
              <a:t>6/19/14</a:t>
            </a:fld>
            <a:endParaRPr lang="en-US"/>
          </a:p>
        </p:txBody>
      </p:sp>
      <p:sp>
        <p:nvSpPr>
          <p:cNvPr id="6" name="Footer Placeholder 5"/>
          <p:cNvSpPr>
            <a:spLocks noGrp="1"/>
          </p:cNvSpPr>
          <p:nvPr>
            <p:ph type="ftr" sz="quarter" idx="11"/>
          </p:nvPr>
        </p:nvSpPr>
        <p:spPr>
          <a:xfrm>
            <a:off x="3124200" y="4767264"/>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4"/>
            <a:ext cx="2133600" cy="273844"/>
          </a:xfrm>
          <a:prstGeom prst="rect">
            <a:avLst/>
          </a:prstGeom>
        </p:spPr>
        <p:txBody>
          <a:bodyPr/>
          <a:lstStyle/>
          <a:p>
            <a:fld id="{C5618866-F93E-4468-BD69-6EB8122099D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4767264"/>
            <a:ext cx="2133600" cy="273844"/>
          </a:xfrm>
          <a:prstGeom prst="rect">
            <a:avLst/>
          </a:prstGeom>
        </p:spPr>
        <p:txBody>
          <a:bodyPr/>
          <a:lstStyle/>
          <a:p>
            <a:fld id="{37F74EF4-ABD7-453E-BFFE-3D48DCD24BCE}" type="datetimeFigureOut">
              <a:rPr lang="en-US" smtClean="0"/>
              <a:pPr/>
              <a:t>6/19/14</a:t>
            </a:fld>
            <a:endParaRPr lang="en-US"/>
          </a:p>
        </p:txBody>
      </p:sp>
      <p:sp>
        <p:nvSpPr>
          <p:cNvPr id="8" name="Footer Placeholder 7"/>
          <p:cNvSpPr>
            <a:spLocks noGrp="1"/>
          </p:cNvSpPr>
          <p:nvPr>
            <p:ph type="ftr" sz="quarter" idx="11"/>
          </p:nvPr>
        </p:nvSpPr>
        <p:spPr>
          <a:xfrm>
            <a:off x="3124200" y="4767264"/>
            <a:ext cx="2895600" cy="273844"/>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4767264"/>
            <a:ext cx="2133600" cy="273844"/>
          </a:xfrm>
          <a:prstGeom prst="rect">
            <a:avLst/>
          </a:prstGeom>
        </p:spPr>
        <p:txBody>
          <a:bodyPr/>
          <a:lstStyle/>
          <a:p>
            <a:fld id="{C5618866-F93E-4468-BD69-6EB8122099D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4767264"/>
            <a:ext cx="2133600" cy="273844"/>
          </a:xfrm>
          <a:prstGeom prst="rect">
            <a:avLst/>
          </a:prstGeom>
        </p:spPr>
        <p:txBody>
          <a:bodyPr/>
          <a:lstStyle/>
          <a:p>
            <a:fld id="{37F74EF4-ABD7-453E-BFFE-3D48DCD24BCE}" type="datetimeFigureOut">
              <a:rPr lang="en-US" smtClean="0"/>
              <a:pPr/>
              <a:t>6/19/14</a:t>
            </a:fld>
            <a:endParaRPr lang="en-US"/>
          </a:p>
        </p:txBody>
      </p:sp>
      <p:sp>
        <p:nvSpPr>
          <p:cNvPr id="4" name="Footer Placeholder 3"/>
          <p:cNvSpPr>
            <a:spLocks noGrp="1"/>
          </p:cNvSpPr>
          <p:nvPr>
            <p:ph type="ftr" sz="quarter" idx="11"/>
          </p:nvPr>
        </p:nvSpPr>
        <p:spPr>
          <a:xfrm>
            <a:off x="3124200" y="4767264"/>
            <a:ext cx="2895600" cy="273844"/>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4767264"/>
            <a:ext cx="2133600" cy="273844"/>
          </a:xfrm>
          <a:prstGeom prst="rect">
            <a:avLst/>
          </a:prstGeom>
        </p:spPr>
        <p:txBody>
          <a:bodyPr/>
          <a:lstStyle/>
          <a:p>
            <a:fld id="{C5618866-F93E-4468-BD69-6EB8122099D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4"/>
            <a:ext cx="2133600" cy="273844"/>
          </a:xfrm>
          <a:prstGeom prst="rect">
            <a:avLst/>
          </a:prstGeom>
        </p:spPr>
        <p:txBody>
          <a:bodyPr/>
          <a:lstStyle/>
          <a:p>
            <a:fld id="{37F74EF4-ABD7-453E-BFFE-3D48DCD24BCE}" type="datetimeFigureOut">
              <a:rPr lang="en-US" smtClean="0"/>
              <a:pPr/>
              <a:t>6/19/14</a:t>
            </a:fld>
            <a:endParaRPr lang="en-US"/>
          </a:p>
        </p:txBody>
      </p:sp>
      <p:sp>
        <p:nvSpPr>
          <p:cNvPr id="3" name="Footer Placeholder 2"/>
          <p:cNvSpPr>
            <a:spLocks noGrp="1"/>
          </p:cNvSpPr>
          <p:nvPr>
            <p:ph type="ftr" sz="quarter" idx="11"/>
          </p:nvPr>
        </p:nvSpPr>
        <p:spPr>
          <a:xfrm>
            <a:off x="3124200" y="4767264"/>
            <a:ext cx="2895600" cy="273844"/>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4767264"/>
            <a:ext cx="2133600" cy="273844"/>
          </a:xfrm>
          <a:prstGeom prst="rect">
            <a:avLst/>
          </a:prstGeom>
        </p:spPr>
        <p:txBody>
          <a:bodyPr/>
          <a:lstStyle/>
          <a:p>
            <a:fld id="{C5618866-F93E-4468-BD69-6EB8122099D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4"/>
            <a:ext cx="2133600" cy="273844"/>
          </a:xfrm>
          <a:prstGeom prst="rect">
            <a:avLst/>
          </a:prstGeom>
        </p:spPr>
        <p:txBody>
          <a:bodyPr/>
          <a:lstStyle/>
          <a:p>
            <a:fld id="{37F74EF4-ABD7-453E-BFFE-3D48DCD24BCE}" type="datetimeFigureOut">
              <a:rPr lang="en-US" smtClean="0"/>
              <a:pPr/>
              <a:t>6/19/14</a:t>
            </a:fld>
            <a:endParaRPr lang="en-US"/>
          </a:p>
        </p:txBody>
      </p:sp>
      <p:sp>
        <p:nvSpPr>
          <p:cNvPr id="6" name="Footer Placeholder 5"/>
          <p:cNvSpPr>
            <a:spLocks noGrp="1"/>
          </p:cNvSpPr>
          <p:nvPr>
            <p:ph type="ftr" sz="quarter" idx="11"/>
          </p:nvPr>
        </p:nvSpPr>
        <p:spPr>
          <a:xfrm>
            <a:off x="3124200" y="4767264"/>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4"/>
            <a:ext cx="2133600" cy="273844"/>
          </a:xfrm>
          <a:prstGeom prst="rect">
            <a:avLst/>
          </a:prstGeom>
        </p:spPr>
        <p:txBody>
          <a:bodyPr/>
          <a:lstStyle/>
          <a:p>
            <a:fld id="{C5618866-F93E-4468-BD69-6EB8122099D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4"/>
            <a:ext cx="2133600" cy="273844"/>
          </a:xfrm>
          <a:prstGeom prst="rect">
            <a:avLst/>
          </a:prstGeom>
        </p:spPr>
        <p:txBody>
          <a:bodyPr/>
          <a:lstStyle/>
          <a:p>
            <a:fld id="{37F74EF4-ABD7-453E-BFFE-3D48DCD24BCE}" type="datetimeFigureOut">
              <a:rPr lang="en-US" smtClean="0"/>
              <a:pPr/>
              <a:t>6/19/14</a:t>
            </a:fld>
            <a:endParaRPr lang="en-US"/>
          </a:p>
        </p:txBody>
      </p:sp>
      <p:sp>
        <p:nvSpPr>
          <p:cNvPr id="6" name="Footer Placeholder 5"/>
          <p:cNvSpPr>
            <a:spLocks noGrp="1"/>
          </p:cNvSpPr>
          <p:nvPr>
            <p:ph type="ftr" sz="quarter" idx="11"/>
          </p:nvPr>
        </p:nvSpPr>
        <p:spPr>
          <a:xfrm>
            <a:off x="3124200" y="4767264"/>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4"/>
            <a:ext cx="2133600" cy="273844"/>
          </a:xfrm>
          <a:prstGeom prst="rect">
            <a:avLst/>
          </a:prstGeom>
        </p:spPr>
        <p:txBody>
          <a:bodyPr/>
          <a:lstStyle/>
          <a:p>
            <a:fld id="{C5618866-F93E-4468-BD69-6EB8122099D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pic>
        <p:nvPicPr>
          <p:cNvPr id="11" name="Picture 10" descr="LT_DiagonalCheckeredGrunge_01.jpg"/>
          <p:cNvPicPr>
            <a:picLocks noChangeAspect="1"/>
          </p:cNvPicPr>
          <p:nvPr userDrawn="1"/>
        </p:nvPicPr>
        <p:blipFill>
          <a:blip r:embed="rId13" cstate="print">
            <a:lum bright="-10000" contrast="-30000"/>
          </a:blip>
          <a:stretch>
            <a:fillRect/>
          </a:stretch>
        </p:blipFill>
        <p:spPr>
          <a:xfrm>
            <a:off x="4" y="0"/>
            <a:ext cx="9143999" cy="5143500"/>
          </a:xfrm>
          <a:prstGeom prst="rect">
            <a:avLst/>
          </a:prstGeom>
        </p:spPr>
      </p:pic>
      <p:pic>
        <p:nvPicPr>
          <p:cNvPr id="10" name="Picture 9" descr="banner_red.png"/>
          <p:cNvPicPr>
            <a:picLocks noChangeAspect="1"/>
          </p:cNvPicPr>
          <p:nvPr userDrawn="1"/>
        </p:nvPicPr>
        <p:blipFill>
          <a:blip r:embed="rId14" cstate="print">
            <a:duotone>
              <a:prstClr val="black"/>
              <a:schemeClr val="accent5">
                <a:tint val="45000"/>
                <a:satMod val="400000"/>
              </a:schemeClr>
            </a:duotone>
            <a:lum/>
          </a:blip>
          <a:srcRect l="27711" r="14458" b="34412"/>
          <a:stretch>
            <a:fillRect/>
          </a:stretch>
        </p:blipFill>
        <p:spPr>
          <a:xfrm flipV="1">
            <a:off x="0" y="1"/>
            <a:ext cx="9144000" cy="1524993"/>
          </a:xfrm>
          <a:prstGeom prst="rect">
            <a:avLst/>
          </a:prstGeom>
          <a:effectLst>
            <a:outerShdw blurRad="50800" dist="127000" dir="5400000" algn="t" rotWithShape="0">
              <a:prstClr val="black">
                <a:alpha val="40000"/>
              </a:prstClr>
            </a:outerShdw>
          </a:effectLst>
        </p:spPr>
      </p:pic>
      <p:sp>
        <p:nvSpPr>
          <p:cNvPr id="2" name="Title Placeholder 1"/>
          <p:cNvSpPr>
            <a:spLocks noGrp="1"/>
          </p:cNvSpPr>
          <p:nvPr>
            <p:ph type="title"/>
          </p:nvPr>
        </p:nvSpPr>
        <p:spPr>
          <a:xfrm>
            <a:off x="228600" y="400050"/>
            <a:ext cx="6858000" cy="10858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57350"/>
            <a:ext cx="8229600" cy="33147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1" kern="1200">
          <a:solidFill>
            <a:schemeClr val="bg1"/>
          </a:solidFill>
          <a:latin typeface="Tempus Sans ITC" pitchFamily="82"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b="1"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1"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b="1"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b="1"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b="1"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marL="857250" indent="-857250">
              <a:buNone/>
            </a:pPr>
            <a:r>
              <a:rPr lang="en-US" sz="3600" dirty="0" smtClean="0">
                <a:effectLst>
                  <a:outerShdw blurRad="50800" dist="38100" dir="2700000">
                    <a:srgbClr val="000000">
                      <a:alpha val="43000"/>
                    </a:srgbClr>
                  </a:outerShdw>
                </a:effectLst>
                <a:latin typeface="Cambria"/>
                <a:cs typeface="Cambria"/>
              </a:rPr>
              <a:t>I.  What </a:t>
            </a:r>
            <a:r>
              <a:rPr lang="en-US" sz="3600" dirty="0">
                <a:effectLst>
                  <a:outerShdw blurRad="50800" dist="38100" dir="2700000">
                    <a:srgbClr val="000000">
                      <a:alpha val="43000"/>
                    </a:srgbClr>
                  </a:outerShdw>
                </a:effectLst>
                <a:latin typeface="Cambria"/>
                <a:cs typeface="Cambria"/>
              </a:rPr>
              <a:t>Was the Thief Requesting</a:t>
            </a:r>
            <a:r>
              <a:rPr lang="en-US" sz="3600" dirty="0" smtClean="0">
                <a:effectLst>
                  <a:outerShdw blurRad="50800" dist="38100" dir="2700000">
                    <a:srgbClr val="000000">
                      <a:alpha val="43000"/>
                    </a:srgbClr>
                  </a:outerShdw>
                </a:effectLst>
                <a:latin typeface="Cambria"/>
                <a:cs typeface="Cambria"/>
              </a:rPr>
              <a:t>?</a:t>
            </a:r>
          </a:p>
          <a:p>
            <a:pPr lvl="1">
              <a:buFont typeface="Arial" pitchFamily="34" charset="0"/>
              <a:buChar char="•"/>
            </a:pPr>
            <a:r>
              <a:rPr lang="en-US" sz="3200" i="1" dirty="0">
                <a:effectLst>
                  <a:outerShdw blurRad="50800" dist="38100" dir="2700000">
                    <a:srgbClr val="000000">
                      <a:alpha val="43000"/>
                    </a:srgbClr>
                  </a:outerShdw>
                </a:effectLst>
                <a:latin typeface="Cambria"/>
                <a:cs typeface="Cambria"/>
              </a:rPr>
              <a:t>Did</a:t>
            </a:r>
            <a:r>
              <a:rPr lang="en-US" sz="3200" i="1" dirty="0" smtClean="0">
                <a:effectLst>
                  <a:outerShdw blurRad="50800" dist="38100" dir="2700000">
                    <a:srgbClr val="000000">
                      <a:alpha val="43000"/>
                    </a:srgbClr>
                  </a:outerShdw>
                </a:effectLst>
                <a:latin typeface="Cambria"/>
                <a:cs typeface="Cambria"/>
              </a:rPr>
              <a:t> he </a:t>
            </a:r>
            <a:r>
              <a:rPr lang="en-US" sz="3200" i="1" dirty="0">
                <a:effectLst>
                  <a:outerShdw blurRad="50800" dist="38100" dir="2700000">
                    <a:srgbClr val="000000">
                      <a:alpha val="43000"/>
                    </a:srgbClr>
                  </a:outerShdw>
                </a:effectLst>
                <a:latin typeface="Cambria"/>
                <a:cs typeface="Cambria"/>
              </a:rPr>
              <a:t>understand that Jesus, in death would assume dominion over a spiritual kingdom? </a:t>
            </a:r>
            <a:endParaRPr lang="en-US" sz="1800" dirty="0">
              <a:effectLst>
                <a:outerShdw blurRad="50800" dist="38100" dir="2700000">
                  <a:srgbClr val="000000">
                    <a:alpha val="43000"/>
                  </a:srgbClr>
                </a:outerShdw>
              </a:effectLst>
              <a:latin typeface="Cambria"/>
              <a:cs typeface="Cambria"/>
            </a:endParaRPr>
          </a:p>
          <a:p>
            <a:pPr lvl="1">
              <a:buFont typeface="Arial" pitchFamily="34" charset="0"/>
              <a:buChar char="•"/>
            </a:pPr>
            <a:r>
              <a:rPr lang="en-US" sz="3200" i="1" dirty="0">
                <a:effectLst>
                  <a:outerShdw blurRad="50800" dist="38100" dir="2700000">
                    <a:srgbClr val="000000">
                      <a:alpha val="43000"/>
                    </a:srgbClr>
                  </a:outerShdw>
                </a:effectLst>
                <a:latin typeface="Cambria"/>
                <a:cs typeface="Cambria"/>
              </a:rPr>
              <a:t>Did he imagine that Jesus would attain this </a:t>
            </a:r>
            <a:r>
              <a:rPr lang="en-US" sz="3200" i="1" dirty="0" smtClean="0">
                <a:effectLst>
                  <a:outerShdw blurRad="50800" dist="38100" dir="2700000">
                    <a:srgbClr val="000000">
                      <a:alpha val="43000"/>
                    </a:srgbClr>
                  </a:outerShdw>
                </a:effectLst>
                <a:latin typeface="Cambria"/>
                <a:cs typeface="Cambria"/>
              </a:rPr>
              <a:t>dominion </a:t>
            </a:r>
            <a:r>
              <a:rPr lang="en-US" sz="3200" i="1" dirty="0">
                <a:effectLst>
                  <a:outerShdw blurRad="50800" dist="38100" dir="2700000">
                    <a:srgbClr val="000000">
                      <a:alpha val="43000"/>
                    </a:srgbClr>
                  </a:outerShdw>
                </a:effectLst>
                <a:latin typeface="Cambria"/>
                <a:cs typeface="Cambria"/>
              </a:rPr>
              <a:t>through resurrection? </a:t>
            </a:r>
            <a:endParaRPr lang="en-US" sz="1800" dirty="0">
              <a:effectLst>
                <a:outerShdw blurRad="50800" dist="38100" dir="2700000">
                  <a:srgbClr val="000000">
                    <a:alpha val="43000"/>
                  </a:srgbClr>
                </a:outerShdw>
              </a:effectLst>
              <a:latin typeface="Cambria"/>
              <a:cs typeface="Cambria"/>
            </a:endParaRPr>
          </a:p>
          <a:p>
            <a:pPr lvl="1">
              <a:buFont typeface="Arial" pitchFamily="34" charset="0"/>
              <a:buChar char="•"/>
            </a:pPr>
            <a:r>
              <a:rPr lang="en-US" sz="3200" i="1" dirty="0" smtClean="0">
                <a:effectLst>
                  <a:outerShdw blurRad="50800" dist="38100" dir="2700000">
                    <a:srgbClr val="000000">
                      <a:alpha val="43000"/>
                    </a:srgbClr>
                  </a:outerShdw>
                </a:effectLst>
                <a:latin typeface="Cambria"/>
                <a:cs typeface="Cambria"/>
              </a:rPr>
              <a:t>Did he hope that Jesus would bring him to life again also, so that he could reign with Jesus in this kingdom?</a:t>
            </a:r>
            <a:endParaRPr lang="en-US" sz="3200" dirty="0">
              <a:effectLst>
                <a:outerShdw blurRad="50800" dist="38100" dir="2700000">
                  <a:srgbClr val="000000">
                    <a:alpha val="43000"/>
                  </a:srgbClr>
                </a:outerShdw>
              </a:effectLst>
              <a:latin typeface="Cambria"/>
              <a:cs typeface="Cambria"/>
            </a:endParaRPr>
          </a:p>
        </p:txBody>
      </p:sp>
      <p:pic>
        <p:nvPicPr>
          <p:cNvPr id="2050" name="Picture 2" descr="StringOnFinger"/>
          <p:cNvPicPr>
            <a:picLocks noChangeAspect="1" noChangeArrowheads="1"/>
          </p:cNvPicPr>
          <p:nvPr/>
        </p:nvPicPr>
        <p:blipFill>
          <a:blip r:embed="rId2" cstate="print"/>
          <a:srcRect/>
          <a:stretch>
            <a:fillRect/>
          </a:stretch>
        </p:blipFill>
        <p:spPr bwMode="auto">
          <a:xfrm>
            <a:off x="6934200" y="228600"/>
            <a:ext cx="1790216" cy="1205969"/>
          </a:xfrm>
          <a:prstGeom prst="rect">
            <a:avLst/>
          </a:prstGeom>
          <a:noFill/>
          <a:ln w="9525">
            <a:noFill/>
            <a:miter lim="800000"/>
            <a:headEnd/>
            <a:tailEnd/>
          </a:ln>
          <a:effectLst>
            <a:outerShdw blurRad="50800" dist="38100" dir="8100000" algn="tr" rotWithShape="0">
              <a:prstClr val="black">
                <a:alpha val="40000"/>
              </a:prstClr>
            </a:outerShdw>
          </a:effectLst>
        </p:spPr>
      </p:pic>
      <p:sp>
        <p:nvSpPr>
          <p:cNvPr id="6" name="Title 1"/>
          <p:cNvSpPr>
            <a:spLocks noGrp="1"/>
          </p:cNvSpPr>
          <p:nvPr>
            <p:ph type="title"/>
          </p:nvPr>
        </p:nvSpPr>
        <p:spPr>
          <a:xfrm>
            <a:off x="234093" y="638582"/>
            <a:ext cx="6471429" cy="617220"/>
          </a:xfrm>
        </p:spPr>
        <p:txBody>
          <a:bodyPr>
            <a:prstTxWarp prst="textChevronInverted">
              <a:avLst/>
            </a:prstTxWarp>
            <a:normAutofit fontScale="90000"/>
            <a:scene3d>
              <a:camera prst="orthographicFront"/>
              <a:lightRig rig="threePt" dir="t"/>
            </a:scene3d>
            <a:sp3d extrusionH="57150">
              <a:bevelT w="57150" h="38100" prst="hardEdge"/>
            </a:sp3d>
          </a:bodyPr>
          <a:lstStyle/>
          <a:p>
            <a:r>
              <a:rPr lang="en-US" sz="5000" dirty="0" smtClean="0">
                <a:gradFill flip="none" rotWithShape="1">
                  <a:gsLst>
                    <a:gs pos="0">
                      <a:schemeClr val="accent6">
                        <a:lumMod val="20000"/>
                        <a:lumOff val="80000"/>
                      </a:schemeClr>
                    </a:gs>
                    <a:gs pos="100000">
                      <a:schemeClr val="accent6">
                        <a:lumMod val="60000"/>
                        <a:lumOff val="40000"/>
                      </a:schemeClr>
                    </a:gs>
                  </a:gsLst>
                  <a:lin ang="0" scaled="1"/>
                  <a:tileRect/>
                </a:gradFill>
                <a:latin typeface="Cambria"/>
                <a:cs typeface="Cambria"/>
              </a:rPr>
              <a:t>“Lord, Remember Me”</a:t>
            </a:r>
            <a:endParaRPr lang="en-US" sz="5000" dirty="0">
              <a:gradFill flip="none" rotWithShape="1">
                <a:gsLst>
                  <a:gs pos="0">
                    <a:schemeClr val="accent6">
                      <a:lumMod val="20000"/>
                      <a:lumOff val="80000"/>
                    </a:schemeClr>
                  </a:gs>
                  <a:gs pos="100000">
                    <a:schemeClr val="accent6">
                      <a:lumMod val="60000"/>
                      <a:lumOff val="40000"/>
                    </a:schemeClr>
                  </a:gs>
                </a:gsLst>
                <a:lin ang="0" scaled="1"/>
                <a:tileRect/>
              </a:gradFill>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par>
                                <p:cTn id="10" presetID="10" presetClass="entr" presetSubtype="0" fill="hold" nodeType="with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20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29"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p:cTn id="1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9" dur="10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1000"/>
                                        <p:tgtEl>
                                          <p:spTgt spid="3">
                                            <p:txEl>
                                              <p:pRg st="1" end="1"/>
                                            </p:txEl>
                                          </p:spTgt>
                                        </p:tgtEl>
                                      </p:cBhvr>
                                    </p:animEffect>
                                    <p:anim calcmode="lin" valueType="num">
                                      <p:cBhvr>
                                        <p:cTn id="2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fade">
                                      <p:cBhvr>
                                        <p:cTn id="31" dur="1000"/>
                                        <p:tgtEl>
                                          <p:spTgt spid="3">
                                            <p:txEl>
                                              <p:pRg st="2" end="2"/>
                                            </p:txEl>
                                          </p:spTgt>
                                        </p:tgtEl>
                                      </p:cBhvr>
                                    </p:animEffect>
                                    <p:anim calcmode="lin" valueType="num">
                                      <p:cBhvr>
                                        <p:cTn id="3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fade">
                                      <p:cBhvr>
                                        <p:cTn id="38" dur="1000"/>
                                        <p:tgtEl>
                                          <p:spTgt spid="3">
                                            <p:txEl>
                                              <p:pRg st="3" end="3"/>
                                            </p:txEl>
                                          </p:spTgt>
                                        </p:tgtEl>
                                      </p:cBhvr>
                                    </p:animEffect>
                                    <p:anim calcmode="lin" valueType="num">
                                      <p:cBhvr>
                                        <p:cTn id="3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marL="857250" indent="-857250">
              <a:buNone/>
            </a:pPr>
            <a:r>
              <a:rPr lang="en-US" sz="3600" dirty="0">
                <a:effectLst>
                  <a:outerShdw blurRad="50800" dist="38100" dir="2700000">
                    <a:srgbClr val="000000">
                      <a:alpha val="43000"/>
                    </a:srgbClr>
                  </a:outerShdw>
                </a:effectLst>
                <a:latin typeface="Cambria"/>
                <a:cs typeface="Cambria"/>
              </a:rPr>
              <a:t>II. We All Want God to Remember Us. </a:t>
            </a:r>
            <a:endParaRPr lang="en-US" sz="3600" dirty="0" smtClean="0">
              <a:effectLst>
                <a:outerShdw blurRad="50800" dist="38100" dir="2700000">
                  <a:srgbClr val="000000">
                    <a:alpha val="43000"/>
                  </a:srgbClr>
                </a:outerShdw>
              </a:effectLst>
              <a:latin typeface="Cambria"/>
              <a:cs typeface="Cambria"/>
            </a:endParaRPr>
          </a:p>
          <a:p>
            <a:pPr marL="914400" lvl="1" indent="-514350">
              <a:buFont typeface="+mj-lt"/>
              <a:buAutoNum type="alphaUcPeriod"/>
            </a:pPr>
            <a:r>
              <a:rPr lang="en-US" sz="2900" dirty="0" smtClean="0">
                <a:effectLst>
                  <a:outerShdw blurRad="50800" dist="38100" dir="2700000">
                    <a:srgbClr val="000000">
                      <a:alpha val="43000"/>
                    </a:srgbClr>
                  </a:outerShdw>
                </a:effectLst>
                <a:latin typeface="Cambria"/>
                <a:cs typeface="Cambria"/>
              </a:rPr>
              <a:t> Samson, in his anguish cried out to the Lord (Judges 16:28). </a:t>
            </a:r>
          </a:p>
          <a:p>
            <a:pPr marL="914400" lvl="1" indent="-514350">
              <a:buFont typeface="+mj-lt"/>
              <a:buAutoNum type="alphaUcPeriod"/>
            </a:pPr>
            <a:r>
              <a:rPr lang="en-US" sz="2900" dirty="0" smtClean="0">
                <a:effectLst>
                  <a:outerShdw blurRad="50800" dist="38100" dir="2700000">
                    <a:srgbClr val="000000">
                      <a:alpha val="43000"/>
                    </a:srgbClr>
                  </a:outerShdw>
                </a:effectLst>
                <a:latin typeface="Cambria"/>
                <a:cs typeface="Cambria"/>
              </a:rPr>
              <a:t> Hannah, in despair over her childlessness, begged the Lord not to forget her (1 Samuel 1:11).</a:t>
            </a:r>
          </a:p>
          <a:p>
            <a:pPr marL="914400" lvl="1" indent="-514350">
              <a:buFont typeface="+mj-lt"/>
              <a:buAutoNum type="alphaUcPeriod"/>
            </a:pPr>
            <a:r>
              <a:rPr lang="en-US" sz="2900" dirty="0" smtClean="0">
                <a:effectLst>
                  <a:outerShdw blurRad="50800" dist="38100" dir="2700000">
                    <a:srgbClr val="000000">
                      <a:alpha val="43000"/>
                    </a:srgbClr>
                  </a:outerShdw>
                </a:effectLst>
                <a:latin typeface="Cambria"/>
                <a:cs typeface="Cambria"/>
              </a:rPr>
              <a:t> Job, like many of us feared that God would forget his limitations (Job 10:9).</a:t>
            </a:r>
          </a:p>
        </p:txBody>
      </p:sp>
      <p:pic>
        <p:nvPicPr>
          <p:cNvPr id="2050" name="Picture 2" descr="StringOnFinger"/>
          <p:cNvPicPr>
            <a:picLocks noChangeAspect="1" noChangeArrowheads="1"/>
          </p:cNvPicPr>
          <p:nvPr/>
        </p:nvPicPr>
        <p:blipFill>
          <a:blip r:embed="rId2" cstate="print"/>
          <a:srcRect/>
          <a:stretch>
            <a:fillRect/>
          </a:stretch>
        </p:blipFill>
        <p:spPr bwMode="auto">
          <a:xfrm>
            <a:off x="6934200" y="228600"/>
            <a:ext cx="1790216" cy="1205969"/>
          </a:xfrm>
          <a:prstGeom prst="rect">
            <a:avLst/>
          </a:prstGeom>
          <a:noFill/>
          <a:ln w="9525">
            <a:noFill/>
            <a:miter lim="800000"/>
            <a:headEnd/>
            <a:tailEnd/>
          </a:ln>
          <a:effectLst>
            <a:outerShdw blurRad="50800" dist="38100" dir="8100000" algn="tr" rotWithShape="0">
              <a:prstClr val="black">
                <a:alpha val="40000"/>
              </a:prstClr>
            </a:outerShdw>
          </a:effectLst>
        </p:spPr>
      </p:pic>
      <p:sp>
        <p:nvSpPr>
          <p:cNvPr id="6" name="Title 1"/>
          <p:cNvSpPr>
            <a:spLocks noGrp="1"/>
          </p:cNvSpPr>
          <p:nvPr>
            <p:ph type="title"/>
          </p:nvPr>
        </p:nvSpPr>
        <p:spPr>
          <a:xfrm>
            <a:off x="234093" y="638582"/>
            <a:ext cx="6471429" cy="617220"/>
          </a:xfrm>
        </p:spPr>
        <p:txBody>
          <a:bodyPr>
            <a:prstTxWarp prst="textChevronInverted">
              <a:avLst/>
            </a:prstTxWarp>
            <a:normAutofit fontScale="90000"/>
            <a:scene3d>
              <a:camera prst="orthographicFront"/>
              <a:lightRig rig="threePt" dir="t"/>
            </a:scene3d>
            <a:sp3d extrusionH="57150">
              <a:bevelT w="57150" h="38100" prst="hardEdge"/>
            </a:sp3d>
          </a:bodyPr>
          <a:lstStyle/>
          <a:p>
            <a:r>
              <a:rPr lang="en-US" sz="5000" dirty="0" smtClean="0">
                <a:gradFill flip="none" rotWithShape="1">
                  <a:gsLst>
                    <a:gs pos="0">
                      <a:schemeClr val="accent6">
                        <a:lumMod val="20000"/>
                        <a:lumOff val="80000"/>
                      </a:schemeClr>
                    </a:gs>
                    <a:gs pos="100000">
                      <a:schemeClr val="accent6">
                        <a:lumMod val="60000"/>
                        <a:lumOff val="40000"/>
                      </a:schemeClr>
                    </a:gs>
                  </a:gsLst>
                  <a:lin ang="0" scaled="1"/>
                  <a:tileRect/>
                </a:gradFill>
                <a:latin typeface="Cambria"/>
                <a:cs typeface="Cambria"/>
              </a:rPr>
              <a:t>“Lord, Remember Me”</a:t>
            </a:r>
            <a:endParaRPr lang="en-US" sz="5000" dirty="0">
              <a:gradFill flip="none" rotWithShape="1">
                <a:gsLst>
                  <a:gs pos="0">
                    <a:schemeClr val="accent6">
                      <a:lumMod val="20000"/>
                      <a:lumOff val="80000"/>
                    </a:schemeClr>
                  </a:gs>
                  <a:gs pos="100000">
                    <a:schemeClr val="accent6">
                      <a:lumMod val="60000"/>
                      <a:lumOff val="40000"/>
                    </a:schemeClr>
                  </a:gs>
                </a:gsLst>
                <a:lin ang="0" scaled="1"/>
                <a:tileRect/>
              </a:gradFill>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34093" y="638582"/>
            <a:ext cx="6471429" cy="617220"/>
          </a:xfrm>
        </p:spPr>
        <p:txBody>
          <a:bodyPr>
            <a:prstTxWarp prst="textChevronInverted">
              <a:avLst/>
            </a:prstTxWarp>
            <a:normAutofit fontScale="90000"/>
            <a:scene3d>
              <a:camera prst="orthographicFront"/>
              <a:lightRig rig="threePt" dir="t"/>
            </a:scene3d>
            <a:sp3d extrusionH="57150">
              <a:bevelT w="57150" h="38100" prst="hardEdge"/>
            </a:sp3d>
          </a:bodyPr>
          <a:lstStyle/>
          <a:p>
            <a:r>
              <a:rPr lang="en-US" sz="5000" dirty="0" smtClean="0">
                <a:gradFill flip="none" rotWithShape="1">
                  <a:gsLst>
                    <a:gs pos="0">
                      <a:schemeClr val="accent6">
                        <a:lumMod val="20000"/>
                        <a:lumOff val="80000"/>
                      </a:schemeClr>
                    </a:gs>
                    <a:gs pos="100000">
                      <a:schemeClr val="accent6">
                        <a:lumMod val="60000"/>
                        <a:lumOff val="40000"/>
                      </a:schemeClr>
                    </a:gs>
                  </a:gsLst>
                  <a:lin ang="0" scaled="1"/>
                  <a:tileRect/>
                </a:gradFill>
                <a:latin typeface="Cambria"/>
                <a:cs typeface="Cambria"/>
              </a:rPr>
              <a:t>“Lord, Remember Me”</a:t>
            </a:r>
            <a:endParaRPr lang="en-US" sz="5000" dirty="0">
              <a:gradFill flip="none" rotWithShape="1">
                <a:gsLst>
                  <a:gs pos="0">
                    <a:schemeClr val="accent6">
                      <a:lumMod val="20000"/>
                      <a:lumOff val="80000"/>
                    </a:schemeClr>
                  </a:gs>
                  <a:gs pos="100000">
                    <a:schemeClr val="accent6">
                      <a:lumMod val="60000"/>
                      <a:lumOff val="40000"/>
                    </a:schemeClr>
                  </a:gs>
                </a:gsLst>
                <a:lin ang="0" scaled="1"/>
                <a:tileRect/>
              </a:gradFill>
              <a:latin typeface="Cambria"/>
              <a:cs typeface="Cambria"/>
            </a:endParaRPr>
          </a:p>
        </p:txBody>
      </p:sp>
      <p:sp>
        <p:nvSpPr>
          <p:cNvPr id="3" name="Content Placeholder 2"/>
          <p:cNvSpPr>
            <a:spLocks noGrp="1"/>
          </p:cNvSpPr>
          <p:nvPr>
            <p:ph idx="1"/>
          </p:nvPr>
        </p:nvSpPr>
        <p:spPr/>
        <p:txBody>
          <a:bodyPr>
            <a:normAutofit fontScale="70000" lnSpcReduction="20000"/>
          </a:bodyPr>
          <a:lstStyle/>
          <a:p>
            <a:pPr marL="857250" indent="-857250">
              <a:buNone/>
            </a:pPr>
            <a:r>
              <a:rPr lang="en-US" sz="4645" dirty="0">
                <a:effectLst>
                  <a:outerShdw blurRad="50800" dist="38100" dir="2700000">
                    <a:srgbClr val="000000">
                      <a:alpha val="43000"/>
                    </a:srgbClr>
                  </a:outerShdw>
                </a:effectLst>
                <a:latin typeface="Cambria"/>
                <a:cs typeface="Cambria"/>
              </a:rPr>
              <a:t>II. We All Want God to Remember Us. </a:t>
            </a:r>
            <a:endParaRPr lang="en-US" sz="4645" dirty="0" smtClean="0">
              <a:effectLst>
                <a:outerShdw blurRad="50800" dist="38100" dir="2700000">
                  <a:srgbClr val="000000">
                    <a:alpha val="43000"/>
                  </a:srgbClr>
                </a:outerShdw>
              </a:effectLst>
              <a:latin typeface="Cambria"/>
              <a:cs typeface="Cambria"/>
            </a:endParaRPr>
          </a:p>
          <a:p>
            <a:pPr marL="914400" lvl="1" indent="-514350">
              <a:buFont typeface="+mj-lt"/>
              <a:buAutoNum type="alphaUcPeriod" startAt="4"/>
            </a:pPr>
            <a:r>
              <a:rPr lang="en-US" sz="3484" dirty="0">
                <a:effectLst>
                  <a:outerShdw blurRad="50800" dist="38100" dir="2700000">
                    <a:srgbClr val="000000">
                      <a:alpha val="43000"/>
                    </a:srgbClr>
                  </a:outerShdw>
                </a:effectLst>
                <a:latin typeface="Cambria"/>
                <a:cs typeface="Cambria"/>
              </a:rPr>
              <a:t> David, in many Psalms expressed his desire that God remember him  (Psalm 132:1). </a:t>
            </a:r>
          </a:p>
          <a:p>
            <a:pPr marL="1371600" lvl="2" indent="-457200">
              <a:buFont typeface="+mj-lt"/>
              <a:buAutoNum type="arabicPeriod"/>
            </a:pPr>
            <a:r>
              <a:rPr lang="en-US" sz="2968" dirty="0">
                <a:effectLst>
                  <a:outerShdw blurRad="50800" dist="38100" dir="2700000">
                    <a:srgbClr val="000000">
                      <a:alpha val="43000"/>
                    </a:srgbClr>
                  </a:outerShdw>
                </a:effectLst>
                <a:latin typeface="Cambria"/>
                <a:cs typeface="Cambria"/>
              </a:rPr>
              <a:t>He asked that God remember His promises (Psalm 119:49). </a:t>
            </a:r>
          </a:p>
          <a:p>
            <a:pPr marL="1371600" lvl="2" indent="-457200">
              <a:buFont typeface="+mj-lt"/>
              <a:buAutoNum type="arabicPeriod"/>
            </a:pPr>
            <a:r>
              <a:rPr lang="en-US" sz="2968" dirty="0">
                <a:effectLst>
                  <a:outerShdw blurRad="50800" dist="38100" dir="2700000">
                    <a:srgbClr val="000000">
                      <a:alpha val="43000"/>
                    </a:srgbClr>
                  </a:outerShdw>
                </a:effectLst>
                <a:latin typeface="Cambria"/>
                <a:cs typeface="Cambria"/>
              </a:rPr>
              <a:t> In the face of enemies or in recognition of his own </a:t>
            </a:r>
            <a:r>
              <a:rPr lang="en-US" sz="2968" dirty="0" smtClean="0">
                <a:effectLst>
                  <a:outerShdw blurRad="50800" dist="38100" dir="2700000">
                    <a:srgbClr val="000000">
                      <a:alpha val="43000"/>
                    </a:srgbClr>
                  </a:outerShdw>
                </a:effectLst>
                <a:latin typeface="Cambria"/>
                <a:cs typeface="Cambria"/>
              </a:rPr>
              <a:t>faults, he fears </a:t>
            </a:r>
            <a:r>
              <a:rPr lang="en-US" sz="2968" dirty="0">
                <a:effectLst>
                  <a:outerShdw blurRad="50800" dist="38100" dir="2700000">
                    <a:srgbClr val="000000">
                      <a:alpha val="43000"/>
                    </a:srgbClr>
                  </a:outerShdw>
                </a:effectLst>
                <a:latin typeface="Cambria"/>
                <a:cs typeface="Cambria"/>
              </a:rPr>
              <a:t>that God’s mercy may be exhausted (Psalm 25:6). </a:t>
            </a:r>
          </a:p>
          <a:p>
            <a:pPr marL="1371600" lvl="2" indent="-457200">
              <a:buFont typeface="+mj-lt"/>
              <a:buAutoNum type="arabicPeriod"/>
            </a:pPr>
            <a:r>
              <a:rPr lang="en-US" sz="2968" dirty="0">
                <a:effectLst>
                  <a:outerShdw blurRad="50800" dist="38100" dir="2700000">
                    <a:srgbClr val="000000">
                      <a:alpha val="43000"/>
                    </a:srgbClr>
                  </a:outerShdw>
                </a:effectLst>
                <a:latin typeface="Cambria"/>
                <a:cs typeface="Cambria"/>
              </a:rPr>
              <a:t>Like the thief on the cross, David wants the Lord to remember him with salvation (Psalm 106:4).</a:t>
            </a:r>
            <a:r>
              <a:rPr lang="en-US" sz="2800" dirty="0">
                <a:effectLst>
                  <a:outerShdw blurRad="50800" dist="38100" dir="2700000">
                    <a:srgbClr val="000000">
                      <a:alpha val="43000"/>
                    </a:srgbClr>
                  </a:outerShdw>
                </a:effectLst>
                <a:latin typeface="Cambria"/>
                <a:cs typeface="Cambria"/>
              </a:rPr>
              <a:t> </a:t>
            </a:r>
            <a:endParaRPr lang="en-US" sz="1600" dirty="0">
              <a:effectLst>
                <a:outerShdw blurRad="50800" dist="38100" dir="2700000">
                  <a:srgbClr val="000000">
                    <a:alpha val="43000"/>
                  </a:srgbClr>
                </a:outerShdw>
              </a:effectLst>
              <a:latin typeface="Cambria"/>
              <a:cs typeface="Cambria"/>
            </a:endParaRPr>
          </a:p>
        </p:txBody>
      </p:sp>
      <p:pic>
        <p:nvPicPr>
          <p:cNvPr id="2050" name="Picture 2" descr="StringOnFinger"/>
          <p:cNvPicPr>
            <a:picLocks noChangeAspect="1" noChangeArrowheads="1"/>
          </p:cNvPicPr>
          <p:nvPr/>
        </p:nvPicPr>
        <p:blipFill>
          <a:blip r:embed="rId2" cstate="print"/>
          <a:srcRect/>
          <a:stretch>
            <a:fillRect/>
          </a:stretch>
        </p:blipFill>
        <p:spPr bwMode="auto">
          <a:xfrm>
            <a:off x="6934200" y="228600"/>
            <a:ext cx="1790216" cy="1205969"/>
          </a:xfrm>
          <a:prstGeom prst="rect">
            <a:avLst/>
          </a:prstGeom>
          <a:noFill/>
          <a:ln w="9525">
            <a:noFill/>
            <a:miter lim="800000"/>
            <a:headEnd/>
            <a:tailEnd/>
          </a:ln>
          <a:effectLst>
            <a:outerShdw blurRad="50800" dist="38100" dir="8100000" algn="tr" rotWithShape="0">
              <a:prstClr val="black">
                <a:alpha val="40000"/>
              </a:prst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857250" indent="-857250">
              <a:buNone/>
            </a:pPr>
            <a:r>
              <a:rPr lang="en-US" sz="3600" dirty="0">
                <a:effectLst>
                  <a:outerShdw blurRad="50800" dist="38100" dir="2700000">
                    <a:srgbClr val="000000">
                      <a:alpha val="43000"/>
                    </a:srgbClr>
                  </a:outerShdw>
                </a:effectLst>
                <a:latin typeface="Cambria"/>
                <a:cs typeface="Cambria"/>
              </a:rPr>
              <a:t>III. God Remembers His People</a:t>
            </a:r>
            <a:r>
              <a:rPr lang="en-US" sz="3600" dirty="0" smtClean="0">
                <a:effectLst>
                  <a:outerShdw blurRad="50800" dist="38100" dir="2700000">
                    <a:srgbClr val="000000">
                      <a:alpha val="43000"/>
                    </a:srgbClr>
                  </a:outerShdw>
                </a:effectLst>
                <a:latin typeface="Cambria"/>
                <a:cs typeface="Cambria"/>
              </a:rPr>
              <a:t>.</a:t>
            </a:r>
          </a:p>
          <a:p>
            <a:pPr lvl="0">
              <a:buNone/>
            </a:pPr>
            <a:r>
              <a:rPr lang="en-US" sz="2800" dirty="0" smtClean="0">
                <a:effectLst>
                  <a:outerShdw blurRad="50800" dist="38100" dir="2700000">
                    <a:srgbClr val="000000">
                      <a:alpha val="43000"/>
                    </a:srgbClr>
                  </a:outerShdw>
                </a:effectLst>
                <a:latin typeface="Cambria"/>
                <a:cs typeface="Cambria"/>
              </a:rPr>
              <a:t>A. God </a:t>
            </a:r>
            <a:r>
              <a:rPr lang="en-US" sz="2800" dirty="0">
                <a:effectLst>
                  <a:outerShdw blurRad="50800" dist="38100" dir="2700000">
                    <a:srgbClr val="000000">
                      <a:alpha val="43000"/>
                    </a:srgbClr>
                  </a:outerShdw>
                </a:effectLst>
                <a:latin typeface="Cambria"/>
                <a:cs typeface="Cambria"/>
              </a:rPr>
              <a:t>promised Noah that the rainbow which He set in the sky would be a sign of the covenant that He made not to destroy the earth again by water (Genesis 9:15). </a:t>
            </a:r>
            <a:endParaRPr lang="en-US" sz="1600" dirty="0">
              <a:effectLst>
                <a:outerShdw blurRad="50800" dist="38100" dir="2700000">
                  <a:srgbClr val="000000">
                    <a:alpha val="43000"/>
                  </a:srgbClr>
                </a:outerShdw>
              </a:effectLst>
              <a:latin typeface="Cambria"/>
              <a:cs typeface="Cambria"/>
            </a:endParaRPr>
          </a:p>
        </p:txBody>
      </p:sp>
      <p:pic>
        <p:nvPicPr>
          <p:cNvPr id="2050" name="Picture 2" descr="StringOnFinger"/>
          <p:cNvPicPr>
            <a:picLocks noChangeAspect="1" noChangeArrowheads="1"/>
          </p:cNvPicPr>
          <p:nvPr/>
        </p:nvPicPr>
        <p:blipFill>
          <a:blip r:embed="rId2" cstate="print"/>
          <a:srcRect/>
          <a:stretch>
            <a:fillRect/>
          </a:stretch>
        </p:blipFill>
        <p:spPr bwMode="auto">
          <a:xfrm>
            <a:off x="6934200" y="228600"/>
            <a:ext cx="1790216" cy="1205969"/>
          </a:xfrm>
          <a:prstGeom prst="rect">
            <a:avLst/>
          </a:prstGeom>
          <a:noFill/>
          <a:ln w="9525">
            <a:noFill/>
            <a:miter lim="800000"/>
            <a:headEnd/>
            <a:tailEnd/>
          </a:ln>
          <a:effectLst>
            <a:outerShdw blurRad="50800" dist="38100" dir="8100000" algn="tr" rotWithShape="0">
              <a:prstClr val="black">
                <a:alpha val="40000"/>
              </a:prstClr>
            </a:outerShdw>
          </a:effectLst>
        </p:spPr>
      </p:pic>
      <p:sp>
        <p:nvSpPr>
          <p:cNvPr id="6" name="Title 1"/>
          <p:cNvSpPr>
            <a:spLocks noGrp="1"/>
          </p:cNvSpPr>
          <p:nvPr>
            <p:ph type="title"/>
          </p:nvPr>
        </p:nvSpPr>
        <p:spPr>
          <a:xfrm>
            <a:off x="234093" y="638582"/>
            <a:ext cx="6471429" cy="617220"/>
          </a:xfrm>
        </p:spPr>
        <p:txBody>
          <a:bodyPr>
            <a:prstTxWarp prst="textChevronInverted">
              <a:avLst/>
            </a:prstTxWarp>
            <a:normAutofit fontScale="90000"/>
            <a:scene3d>
              <a:camera prst="orthographicFront"/>
              <a:lightRig rig="threePt" dir="t"/>
            </a:scene3d>
            <a:sp3d extrusionH="57150">
              <a:bevelT w="57150" h="38100" prst="hardEdge"/>
            </a:sp3d>
          </a:bodyPr>
          <a:lstStyle/>
          <a:p>
            <a:r>
              <a:rPr lang="en-US" sz="5000" dirty="0" smtClean="0">
                <a:gradFill flip="none" rotWithShape="1">
                  <a:gsLst>
                    <a:gs pos="0">
                      <a:schemeClr val="accent6">
                        <a:lumMod val="20000"/>
                        <a:lumOff val="80000"/>
                      </a:schemeClr>
                    </a:gs>
                    <a:gs pos="100000">
                      <a:schemeClr val="accent6">
                        <a:lumMod val="60000"/>
                        <a:lumOff val="40000"/>
                      </a:schemeClr>
                    </a:gs>
                  </a:gsLst>
                  <a:lin ang="0" scaled="1"/>
                  <a:tileRect/>
                </a:gradFill>
                <a:latin typeface="Cambria"/>
                <a:cs typeface="Cambria"/>
              </a:rPr>
              <a:t>“Lord, Remember Me”</a:t>
            </a:r>
            <a:endParaRPr lang="en-US" sz="5000" dirty="0">
              <a:gradFill flip="none" rotWithShape="1">
                <a:gsLst>
                  <a:gs pos="0">
                    <a:schemeClr val="accent6">
                      <a:lumMod val="20000"/>
                      <a:lumOff val="80000"/>
                    </a:schemeClr>
                  </a:gs>
                  <a:gs pos="100000">
                    <a:schemeClr val="accent6">
                      <a:lumMod val="60000"/>
                      <a:lumOff val="40000"/>
                    </a:schemeClr>
                  </a:gs>
                </a:gsLst>
                <a:lin ang="0" scaled="1"/>
                <a:tileRect/>
              </a:gradFill>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857250" indent="-857250">
              <a:buNone/>
            </a:pPr>
            <a:r>
              <a:rPr lang="en-US" sz="3600" dirty="0">
                <a:effectLst>
                  <a:outerShdw blurRad="50800" dist="38100" dir="2700000">
                    <a:srgbClr val="000000">
                      <a:alpha val="43000"/>
                    </a:srgbClr>
                  </a:outerShdw>
                </a:effectLst>
                <a:latin typeface="Cambria"/>
                <a:cs typeface="Cambria"/>
              </a:rPr>
              <a:t>III. God Remembers His People</a:t>
            </a:r>
            <a:r>
              <a:rPr lang="en-US" sz="3600" dirty="0" smtClean="0">
                <a:effectLst>
                  <a:outerShdw blurRad="50800" dist="38100" dir="2700000">
                    <a:srgbClr val="000000">
                      <a:alpha val="43000"/>
                    </a:srgbClr>
                  </a:outerShdw>
                </a:effectLst>
                <a:latin typeface="Cambria"/>
                <a:cs typeface="Cambria"/>
              </a:rPr>
              <a:t>.</a:t>
            </a:r>
          </a:p>
          <a:p>
            <a:pPr lvl="0">
              <a:buNone/>
            </a:pPr>
            <a:r>
              <a:rPr lang="en-US" sz="2800" dirty="0" smtClean="0">
                <a:effectLst>
                  <a:outerShdw blurRad="50800" dist="38100" dir="2700000">
                    <a:srgbClr val="000000">
                      <a:alpha val="43000"/>
                    </a:srgbClr>
                  </a:outerShdw>
                </a:effectLst>
                <a:latin typeface="Cambria"/>
                <a:cs typeface="Cambria"/>
              </a:rPr>
              <a:t>B. In the Law of Moses, God promised He would remember the repentant (Leviticus 26:42).</a:t>
            </a:r>
            <a:endParaRPr lang="en-US" sz="1800" dirty="0" smtClean="0">
              <a:effectLst>
                <a:outerShdw blurRad="50800" dist="38100" dir="2700000">
                  <a:srgbClr val="000000">
                    <a:alpha val="43000"/>
                  </a:srgbClr>
                </a:outerShdw>
              </a:effectLst>
              <a:latin typeface="Cambria"/>
              <a:cs typeface="Cambria"/>
            </a:endParaRPr>
          </a:p>
          <a:p>
            <a:pPr lvl="1">
              <a:buNone/>
            </a:pPr>
            <a:r>
              <a:rPr lang="en-US" sz="2300" dirty="0" smtClean="0">
                <a:effectLst>
                  <a:outerShdw blurRad="50800" dist="38100" dir="2700000">
                    <a:srgbClr val="000000">
                      <a:alpha val="43000"/>
                    </a:srgbClr>
                  </a:outerShdw>
                </a:effectLst>
                <a:latin typeface="Cambria"/>
                <a:cs typeface="Cambria"/>
              </a:rPr>
              <a:t>1.  </a:t>
            </a:r>
            <a:r>
              <a:rPr lang="en-US" sz="2300" dirty="0">
                <a:effectLst>
                  <a:outerShdw blurRad="50800" dist="38100" dir="2700000">
                    <a:srgbClr val="000000">
                      <a:alpha val="43000"/>
                    </a:srgbClr>
                  </a:outerShdw>
                </a:effectLst>
                <a:latin typeface="Cambria"/>
                <a:cs typeface="Cambria"/>
              </a:rPr>
              <a:t>Even though Israel would fail to remember and keep the covenant that they made with God, He promised that He would not break the covenant He made with the Israelites in the wilderness (Leviticus 26:45).</a:t>
            </a:r>
            <a:r>
              <a:rPr lang="en-US" sz="2600" dirty="0">
                <a:effectLst>
                  <a:outerShdw blurRad="50800" dist="38100" dir="2700000">
                    <a:srgbClr val="000000">
                      <a:alpha val="43000"/>
                    </a:srgbClr>
                  </a:outerShdw>
                </a:effectLst>
                <a:latin typeface="Cambria"/>
                <a:cs typeface="Cambria"/>
              </a:rPr>
              <a:t> </a:t>
            </a:r>
          </a:p>
        </p:txBody>
      </p:sp>
      <p:pic>
        <p:nvPicPr>
          <p:cNvPr id="2050" name="Picture 2" descr="StringOnFinger"/>
          <p:cNvPicPr>
            <a:picLocks noChangeAspect="1" noChangeArrowheads="1"/>
          </p:cNvPicPr>
          <p:nvPr/>
        </p:nvPicPr>
        <p:blipFill>
          <a:blip r:embed="rId2" cstate="print"/>
          <a:srcRect/>
          <a:stretch>
            <a:fillRect/>
          </a:stretch>
        </p:blipFill>
        <p:spPr bwMode="auto">
          <a:xfrm>
            <a:off x="6934200" y="228600"/>
            <a:ext cx="1790216" cy="1205969"/>
          </a:xfrm>
          <a:prstGeom prst="rect">
            <a:avLst/>
          </a:prstGeom>
          <a:noFill/>
          <a:ln w="9525">
            <a:noFill/>
            <a:miter lim="800000"/>
            <a:headEnd/>
            <a:tailEnd/>
          </a:ln>
          <a:effectLst>
            <a:outerShdw blurRad="50800" dist="38100" dir="8100000" algn="tr" rotWithShape="0">
              <a:prstClr val="black">
                <a:alpha val="40000"/>
              </a:prstClr>
            </a:outerShdw>
          </a:effectLst>
        </p:spPr>
      </p:pic>
      <p:sp>
        <p:nvSpPr>
          <p:cNvPr id="6" name="Title 1"/>
          <p:cNvSpPr>
            <a:spLocks noGrp="1"/>
          </p:cNvSpPr>
          <p:nvPr>
            <p:ph type="title"/>
          </p:nvPr>
        </p:nvSpPr>
        <p:spPr>
          <a:xfrm>
            <a:off x="234093" y="638582"/>
            <a:ext cx="6471429" cy="617220"/>
          </a:xfrm>
        </p:spPr>
        <p:txBody>
          <a:bodyPr>
            <a:prstTxWarp prst="textChevronInverted">
              <a:avLst/>
            </a:prstTxWarp>
            <a:normAutofit fontScale="90000"/>
            <a:scene3d>
              <a:camera prst="orthographicFront"/>
              <a:lightRig rig="threePt" dir="t"/>
            </a:scene3d>
            <a:sp3d extrusionH="57150">
              <a:bevelT w="57150" h="38100" prst="hardEdge"/>
            </a:sp3d>
          </a:bodyPr>
          <a:lstStyle/>
          <a:p>
            <a:r>
              <a:rPr lang="en-US" sz="5000" dirty="0" smtClean="0">
                <a:gradFill flip="none" rotWithShape="1">
                  <a:gsLst>
                    <a:gs pos="0">
                      <a:schemeClr val="accent6">
                        <a:lumMod val="20000"/>
                        <a:lumOff val="80000"/>
                      </a:schemeClr>
                    </a:gs>
                    <a:gs pos="100000">
                      <a:schemeClr val="accent6">
                        <a:lumMod val="60000"/>
                        <a:lumOff val="40000"/>
                      </a:schemeClr>
                    </a:gs>
                  </a:gsLst>
                  <a:lin ang="0" scaled="1"/>
                  <a:tileRect/>
                </a:gradFill>
                <a:latin typeface="Cambria"/>
                <a:cs typeface="Cambria"/>
              </a:rPr>
              <a:t>“Lord, Remember Me”</a:t>
            </a:r>
            <a:endParaRPr lang="en-US" sz="5000" dirty="0">
              <a:gradFill flip="none" rotWithShape="1">
                <a:gsLst>
                  <a:gs pos="0">
                    <a:schemeClr val="accent6">
                      <a:lumMod val="20000"/>
                      <a:lumOff val="80000"/>
                    </a:schemeClr>
                  </a:gs>
                  <a:gs pos="100000">
                    <a:schemeClr val="accent6">
                      <a:lumMod val="60000"/>
                      <a:lumOff val="40000"/>
                    </a:schemeClr>
                  </a:gs>
                </a:gsLst>
                <a:lin ang="0" scaled="1"/>
                <a:tileRect/>
              </a:gradFill>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857250" indent="-857250">
              <a:buNone/>
            </a:pPr>
            <a:r>
              <a:rPr lang="en-US" sz="3600" dirty="0">
                <a:effectLst>
                  <a:outerShdw blurRad="50800" dist="38100" dir="2700000">
                    <a:srgbClr val="000000">
                      <a:alpha val="43000"/>
                    </a:srgbClr>
                  </a:outerShdw>
                </a:effectLst>
                <a:latin typeface="Cambria"/>
                <a:cs typeface="Cambria"/>
              </a:rPr>
              <a:t>III. God Remembers His People</a:t>
            </a:r>
            <a:r>
              <a:rPr lang="en-US" sz="3600" dirty="0" smtClean="0">
                <a:effectLst>
                  <a:outerShdw blurRad="50800" dist="38100" dir="2700000">
                    <a:srgbClr val="000000">
                      <a:alpha val="43000"/>
                    </a:srgbClr>
                  </a:outerShdw>
                </a:effectLst>
                <a:latin typeface="Cambria"/>
                <a:cs typeface="Cambria"/>
              </a:rPr>
              <a:t>.</a:t>
            </a:r>
          </a:p>
          <a:p>
            <a:pPr lvl="0">
              <a:buNone/>
            </a:pPr>
            <a:r>
              <a:rPr lang="en-US" sz="2800" dirty="0" smtClean="0">
                <a:effectLst>
                  <a:outerShdw blurRad="50800" dist="38100" dir="2700000">
                    <a:srgbClr val="000000">
                      <a:alpha val="43000"/>
                    </a:srgbClr>
                  </a:outerShdw>
                </a:effectLst>
                <a:latin typeface="Cambria"/>
                <a:cs typeface="Cambria"/>
              </a:rPr>
              <a:t>B. In </a:t>
            </a:r>
            <a:r>
              <a:rPr lang="en-US" sz="2800" dirty="0">
                <a:effectLst>
                  <a:outerShdw blurRad="50800" dist="38100" dir="2700000">
                    <a:srgbClr val="000000">
                      <a:alpha val="43000"/>
                    </a:srgbClr>
                  </a:outerShdw>
                </a:effectLst>
                <a:latin typeface="Cambria"/>
                <a:cs typeface="Cambria"/>
              </a:rPr>
              <a:t>the Law of Moses, God promised</a:t>
            </a:r>
            <a:r>
              <a:rPr lang="en-US" sz="2800" dirty="0" smtClean="0">
                <a:effectLst>
                  <a:outerShdw blurRad="50800" dist="38100" dir="2700000">
                    <a:srgbClr val="000000">
                      <a:alpha val="43000"/>
                    </a:srgbClr>
                  </a:outerShdw>
                </a:effectLst>
                <a:latin typeface="Cambria"/>
                <a:cs typeface="Cambria"/>
              </a:rPr>
              <a:t> He </a:t>
            </a:r>
            <a:r>
              <a:rPr lang="en-US" sz="2800" dirty="0">
                <a:effectLst>
                  <a:outerShdw blurRad="50800" dist="38100" dir="2700000">
                    <a:srgbClr val="000000">
                      <a:alpha val="43000"/>
                    </a:srgbClr>
                  </a:outerShdw>
                </a:effectLst>
                <a:latin typeface="Cambria"/>
                <a:cs typeface="Cambria"/>
              </a:rPr>
              <a:t>would remember</a:t>
            </a:r>
            <a:r>
              <a:rPr lang="en-US" sz="2800" dirty="0" smtClean="0">
                <a:effectLst>
                  <a:outerShdw blurRad="50800" dist="38100" dir="2700000">
                    <a:srgbClr val="000000">
                      <a:alpha val="43000"/>
                    </a:srgbClr>
                  </a:outerShdw>
                </a:effectLst>
                <a:latin typeface="Cambria"/>
                <a:cs typeface="Cambria"/>
              </a:rPr>
              <a:t> the repentant </a:t>
            </a:r>
            <a:r>
              <a:rPr lang="en-US" sz="2800" dirty="0">
                <a:effectLst>
                  <a:outerShdw blurRad="50800" dist="38100" dir="2700000">
                    <a:srgbClr val="000000">
                      <a:alpha val="43000"/>
                    </a:srgbClr>
                  </a:outerShdw>
                </a:effectLst>
                <a:latin typeface="Cambria"/>
                <a:cs typeface="Cambria"/>
              </a:rPr>
              <a:t>(Leviticus 26:42). </a:t>
            </a:r>
            <a:endParaRPr lang="en-US" sz="1800" dirty="0">
              <a:effectLst>
                <a:outerShdw blurRad="50800" dist="38100" dir="2700000">
                  <a:srgbClr val="000000">
                    <a:alpha val="43000"/>
                  </a:srgbClr>
                </a:outerShdw>
              </a:effectLst>
              <a:latin typeface="Cambria"/>
              <a:cs typeface="Cambria"/>
            </a:endParaRPr>
          </a:p>
          <a:p>
            <a:pPr marL="971550" lvl="1" indent="-514350">
              <a:buFont typeface="+mj-lt"/>
              <a:buAutoNum type="arabicPeriod" startAt="2"/>
            </a:pPr>
            <a:r>
              <a:rPr lang="en-US" sz="2200" dirty="0">
                <a:effectLst>
                  <a:outerShdw blurRad="50800" dist="38100" dir="2700000">
                    <a:srgbClr val="000000">
                      <a:alpha val="43000"/>
                    </a:srgbClr>
                  </a:outerShdw>
                </a:effectLst>
                <a:latin typeface="Cambria"/>
                <a:cs typeface="Cambria"/>
              </a:rPr>
              <a:t>This early relationship which God had with Israel He likens to a betrothal (Jeremiah 2:2). </a:t>
            </a:r>
            <a:endParaRPr lang="en-US" sz="2200" dirty="0" smtClean="0">
              <a:effectLst>
                <a:outerShdw blurRad="50800" dist="38100" dir="2700000">
                  <a:srgbClr val="000000">
                    <a:alpha val="43000"/>
                  </a:srgbClr>
                </a:outerShdw>
              </a:effectLst>
              <a:latin typeface="Cambria"/>
              <a:cs typeface="Cambria"/>
            </a:endParaRPr>
          </a:p>
          <a:p>
            <a:pPr marL="971550" lvl="1" indent="-514350">
              <a:buFont typeface="+mj-lt"/>
              <a:buAutoNum type="arabicPeriod" startAt="2"/>
            </a:pPr>
            <a:r>
              <a:rPr lang="en-US" sz="2200" dirty="0" smtClean="0">
                <a:effectLst>
                  <a:outerShdw blurRad="50800" dist="38100" dir="2700000">
                    <a:srgbClr val="000000">
                      <a:alpha val="43000"/>
                    </a:srgbClr>
                  </a:outerShdw>
                </a:effectLst>
                <a:latin typeface="Cambria"/>
                <a:cs typeface="Cambria"/>
              </a:rPr>
              <a:t>Israel </a:t>
            </a:r>
            <a:r>
              <a:rPr lang="en-US" sz="2200" dirty="0">
                <a:effectLst>
                  <a:outerShdw blurRad="50800" dist="38100" dir="2700000">
                    <a:srgbClr val="000000">
                      <a:alpha val="43000"/>
                    </a:srgbClr>
                  </a:outerShdw>
                </a:effectLst>
                <a:latin typeface="Cambria"/>
                <a:cs typeface="Cambria"/>
              </a:rPr>
              <a:t>then, was like a child for which the Lord cared (Ezekiel 16:60-61a).</a:t>
            </a:r>
          </a:p>
        </p:txBody>
      </p:sp>
      <p:pic>
        <p:nvPicPr>
          <p:cNvPr id="2050" name="Picture 2" descr="StringOnFinger"/>
          <p:cNvPicPr>
            <a:picLocks noChangeAspect="1" noChangeArrowheads="1"/>
          </p:cNvPicPr>
          <p:nvPr/>
        </p:nvPicPr>
        <p:blipFill>
          <a:blip r:embed="rId2" cstate="print"/>
          <a:srcRect/>
          <a:stretch>
            <a:fillRect/>
          </a:stretch>
        </p:blipFill>
        <p:spPr bwMode="auto">
          <a:xfrm>
            <a:off x="6934200" y="228600"/>
            <a:ext cx="1790216" cy="1205969"/>
          </a:xfrm>
          <a:prstGeom prst="rect">
            <a:avLst/>
          </a:prstGeom>
          <a:noFill/>
          <a:ln w="9525">
            <a:noFill/>
            <a:miter lim="800000"/>
            <a:headEnd/>
            <a:tailEnd/>
          </a:ln>
          <a:effectLst>
            <a:outerShdw blurRad="50800" dist="38100" dir="8100000" algn="tr" rotWithShape="0">
              <a:prstClr val="black">
                <a:alpha val="40000"/>
              </a:prstClr>
            </a:outerShdw>
          </a:effectLst>
        </p:spPr>
      </p:pic>
      <p:sp>
        <p:nvSpPr>
          <p:cNvPr id="6" name="Title 1"/>
          <p:cNvSpPr>
            <a:spLocks noGrp="1"/>
          </p:cNvSpPr>
          <p:nvPr>
            <p:ph type="title"/>
          </p:nvPr>
        </p:nvSpPr>
        <p:spPr>
          <a:xfrm>
            <a:off x="234093" y="638582"/>
            <a:ext cx="6471429" cy="617220"/>
          </a:xfrm>
        </p:spPr>
        <p:txBody>
          <a:bodyPr>
            <a:prstTxWarp prst="textChevronInverted">
              <a:avLst/>
            </a:prstTxWarp>
            <a:normAutofit fontScale="90000"/>
            <a:scene3d>
              <a:camera prst="orthographicFront"/>
              <a:lightRig rig="threePt" dir="t"/>
            </a:scene3d>
            <a:sp3d extrusionH="57150">
              <a:bevelT w="57150" h="38100" prst="hardEdge"/>
            </a:sp3d>
          </a:bodyPr>
          <a:lstStyle/>
          <a:p>
            <a:r>
              <a:rPr lang="en-US" sz="5000" dirty="0" smtClean="0">
                <a:gradFill flip="none" rotWithShape="1">
                  <a:gsLst>
                    <a:gs pos="0">
                      <a:schemeClr val="accent6">
                        <a:lumMod val="20000"/>
                        <a:lumOff val="80000"/>
                      </a:schemeClr>
                    </a:gs>
                    <a:gs pos="100000">
                      <a:schemeClr val="accent6">
                        <a:lumMod val="60000"/>
                        <a:lumOff val="40000"/>
                      </a:schemeClr>
                    </a:gs>
                  </a:gsLst>
                  <a:lin ang="0" scaled="1"/>
                  <a:tileRect/>
                </a:gradFill>
                <a:latin typeface="Cambria"/>
                <a:cs typeface="Cambria"/>
              </a:rPr>
              <a:t>“Lord, Remember Me”</a:t>
            </a:r>
            <a:endParaRPr lang="en-US" sz="5000" dirty="0">
              <a:gradFill flip="none" rotWithShape="1">
                <a:gsLst>
                  <a:gs pos="0">
                    <a:schemeClr val="accent6">
                      <a:lumMod val="20000"/>
                      <a:lumOff val="80000"/>
                    </a:schemeClr>
                  </a:gs>
                  <a:gs pos="100000">
                    <a:schemeClr val="accent6">
                      <a:lumMod val="60000"/>
                      <a:lumOff val="40000"/>
                    </a:schemeClr>
                  </a:gs>
                </a:gsLst>
                <a:lin ang="0" scaled="1"/>
                <a:tileRect/>
              </a:gradFill>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857250" indent="-857250">
              <a:buFont typeface="+mj-lt"/>
              <a:buAutoNum type="romanUcPeriod" startAt="4"/>
            </a:pPr>
            <a:r>
              <a:rPr lang="en-US" sz="3700" dirty="0" smtClean="0">
                <a:effectLst>
                  <a:outerShdw blurRad="50800" dist="38100" dir="2700000">
                    <a:srgbClr val="000000">
                      <a:alpha val="43000"/>
                    </a:srgbClr>
                  </a:outerShdw>
                </a:effectLst>
                <a:latin typeface="Cambria"/>
                <a:cs typeface="Cambria"/>
              </a:rPr>
              <a:t>We Must Remember God.</a:t>
            </a:r>
          </a:p>
          <a:p>
            <a:pPr marL="914400" lvl="1" indent="-514350">
              <a:buFont typeface="+mj-lt"/>
              <a:buAutoNum type="alphaUcPeriod"/>
            </a:pPr>
            <a:r>
              <a:rPr lang="en-US" sz="2900" dirty="0">
                <a:effectLst>
                  <a:outerShdw blurRad="50800" dist="38100" dir="2700000">
                    <a:srgbClr val="000000">
                      <a:alpha val="43000"/>
                    </a:srgbClr>
                  </a:outerShdw>
                </a:effectLst>
                <a:latin typeface="Cambria"/>
                <a:cs typeface="Cambria"/>
              </a:rPr>
              <a:t> The exiles in Babylon, feared they would forget their covenant with God (Psalm 137:6). </a:t>
            </a:r>
          </a:p>
          <a:p>
            <a:pPr marL="914400" lvl="1" indent="-514350">
              <a:buFont typeface="+mj-lt"/>
              <a:buAutoNum type="alphaUcPeriod"/>
            </a:pPr>
            <a:r>
              <a:rPr lang="en-US" sz="2900" dirty="0">
                <a:effectLst>
                  <a:outerShdw blurRad="50800" dist="38100" dir="2700000">
                    <a:srgbClr val="000000">
                      <a:alpha val="43000"/>
                    </a:srgbClr>
                  </a:outerShdw>
                </a:effectLst>
                <a:latin typeface="Cambria"/>
                <a:cs typeface="Cambria"/>
              </a:rPr>
              <a:t> </a:t>
            </a:r>
            <a:r>
              <a:rPr lang="en-US" sz="2900" dirty="0" err="1">
                <a:effectLst>
                  <a:outerShdw blurRad="50800" dist="38100" dir="2700000">
                    <a:srgbClr val="000000">
                      <a:alpha val="43000"/>
                    </a:srgbClr>
                  </a:outerShdw>
                </a:effectLst>
                <a:latin typeface="Cambria"/>
                <a:cs typeface="Cambria"/>
              </a:rPr>
              <a:t>Asaph</a:t>
            </a:r>
            <a:r>
              <a:rPr lang="en-US" sz="2900" dirty="0">
                <a:effectLst>
                  <a:outerShdw blurRad="50800" dist="38100" dir="2700000">
                    <a:srgbClr val="000000">
                      <a:alpha val="43000"/>
                    </a:srgbClr>
                  </a:outerShdw>
                </a:effectLst>
                <a:latin typeface="Cambria"/>
                <a:cs typeface="Cambria"/>
              </a:rPr>
              <a:t> </a:t>
            </a:r>
            <a:r>
              <a:rPr lang="en-US" sz="2900" dirty="0" smtClean="0">
                <a:effectLst>
                  <a:outerShdw blurRad="50800" dist="38100" dir="2700000">
                    <a:srgbClr val="000000">
                      <a:alpha val="43000"/>
                    </a:srgbClr>
                  </a:outerShdw>
                </a:effectLst>
                <a:latin typeface="Cambria"/>
                <a:cs typeface="Cambria"/>
              </a:rPr>
              <a:t>determined </a:t>
            </a:r>
            <a:r>
              <a:rPr lang="en-US" sz="2900" dirty="0">
                <a:effectLst>
                  <a:outerShdw blurRad="50800" dist="38100" dir="2700000">
                    <a:srgbClr val="000000">
                      <a:alpha val="43000"/>
                    </a:srgbClr>
                  </a:outerShdw>
                </a:effectLst>
                <a:latin typeface="Cambria"/>
                <a:cs typeface="Cambria"/>
              </a:rPr>
              <a:t>to remember God’s “wonder” (Psalm 77:11). </a:t>
            </a:r>
          </a:p>
        </p:txBody>
      </p:sp>
      <p:pic>
        <p:nvPicPr>
          <p:cNvPr id="2050" name="Picture 2" descr="StringOnFinger"/>
          <p:cNvPicPr>
            <a:picLocks noChangeAspect="1" noChangeArrowheads="1"/>
          </p:cNvPicPr>
          <p:nvPr/>
        </p:nvPicPr>
        <p:blipFill>
          <a:blip r:embed="rId2" cstate="print"/>
          <a:srcRect/>
          <a:stretch>
            <a:fillRect/>
          </a:stretch>
        </p:blipFill>
        <p:spPr bwMode="auto">
          <a:xfrm>
            <a:off x="6934200" y="228600"/>
            <a:ext cx="1790216" cy="1205969"/>
          </a:xfrm>
          <a:prstGeom prst="rect">
            <a:avLst/>
          </a:prstGeom>
          <a:noFill/>
          <a:ln w="9525">
            <a:noFill/>
            <a:miter lim="800000"/>
            <a:headEnd/>
            <a:tailEnd/>
          </a:ln>
          <a:effectLst>
            <a:outerShdw blurRad="50800" dist="38100" dir="8100000" algn="tr" rotWithShape="0">
              <a:prstClr val="black">
                <a:alpha val="40000"/>
              </a:prstClr>
            </a:outerShdw>
          </a:effectLst>
        </p:spPr>
      </p:pic>
      <p:sp>
        <p:nvSpPr>
          <p:cNvPr id="6" name="Title 1"/>
          <p:cNvSpPr>
            <a:spLocks noGrp="1"/>
          </p:cNvSpPr>
          <p:nvPr>
            <p:ph type="title"/>
          </p:nvPr>
        </p:nvSpPr>
        <p:spPr>
          <a:xfrm>
            <a:off x="234093" y="638582"/>
            <a:ext cx="6471429" cy="617220"/>
          </a:xfrm>
        </p:spPr>
        <p:txBody>
          <a:bodyPr>
            <a:prstTxWarp prst="textChevronInverted">
              <a:avLst/>
            </a:prstTxWarp>
            <a:normAutofit fontScale="90000"/>
            <a:scene3d>
              <a:camera prst="orthographicFront"/>
              <a:lightRig rig="threePt" dir="t"/>
            </a:scene3d>
            <a:sp3d extrusionH="57150">
              <a:bevelT w="57150" h="38100" prst="hardEdge"/>
            </a:sp3d>
          </a:bodyPr>
          <a:lstStyle/>
          <a:p>
            <a:r>
              <a:rPr lang="en-US" sz="5000" dirty="0" smtClean="0">
                <a:gradFill flip="none" rotWithShape="1">
                  <a:gsLst>
                    <a:gs pos="0">
                      <a:schemeClr val="accent6">
                        <a:lumMod val="20000"/>
                        <a:lumOff val="80000"/>
                      </a:schemeClr>
                    </a:gs>
                    <a:gs pos="100000">
                      <a:schemeClr val="accent6">
                        <a:lumMod val="60000"/>
                        <a:lumOff val="40000"/>
                      </a:schemeClr>
                    </a:gs>
                  </a:gsLst>
                  <a:lin ang="0" scaled="1"/>
                  <a:tileRect/>
                </a:gradFill>
                <a:effectLst>
                  <a:outerShdw blurRad="50800" dist="38100" dir="2700000">
                    <a:srgbClr val="000000">
                      <a:alpha val="43000"/>
                    </a:srgbClr>
                  </a:outerShdw>
                </a:effectLst>
                <a:latin typeface="Cambria"/>
                <a:cs typeface="Cambria"/>
              </a:rPr>
              <a:t>“Lord, Remember Me”</a:t>
            </a:r>
            <a:endParaRPr lang="en-US" sz="5000" dirty="0">
              <a:gradFill flip="none" rotWithShape="1">
                <a:gsLst>
                  <a:gs pos="0">
                    <a:schemeClr val="accent6">
                      <a:lumMod val="20000"/>
                      <a:lumOff val="80000"/>
                    </a:schemeClr>
                  </a:gs>
                  <a:gs pos="100000">
                    <a:schemeClr val="accent6">
                      <a:lumMod val="60000"/>
                      <a:lumOff val="40000"/>
                    </a:schemeClr>
                  </a:gs>
                </a:gsLst>
                <a:lin ang="0" scaled="1"/>
                <a:tileRect/>
              </a:gradFill>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857250" indent="-857250">
              <a:lnSpc>
                <a:spcPct val="110000"/>
              </a:lnSpc>
              <a:buFont typeface="+mj-lt"/>
              <a:buAutoNum type="romanUcPeriod" startAt="4"/>
            </a:pPr>
            <a:r>
              <a:rPr lang="en-US" sz="4000" dirty="0" smtClean="0">
                <a:effectLst>
                  <a:outerShdw blurRad="50800" dist="38100" dir="2700000">
                    <a:srgbClr val="000000">
                      <a:alpha val="43000"/>
                    </a:srgbClr>
                  </a:outerShdw>
                </a:effectLst>
                <a:latin typeface="Cambria"/>
                <a:cs typeface="Cambria"/>
              </a:rPr>
              <a:t>We Must Remember God.</a:t>
            </a:r>
          </a:p>
          <a:p>
            <a:pPr marL="914400" lvl="1" indent="-514350">
              <a:buFont typeface="+mj-lt"/>
              <a:buAutoNum type="alphaUcPeriod" startAt="3"/>
            </a:pPr>
            <a:r>
              <a:rPr lang="en-US" sz="3000" dirty="0" smtClean="0">
                <a:effectLst>
                  <a:outerShdw blurRad="50800" dist="38100" dir="2700000">
                    <a:srgbClr val="000000">
                      <a:alpha val="43000"/>
                    </a:srgbClr>
                  </a:outerShdw>
                </a:effectLst>
                <a:latin typeface="Cambria"/>
                <a:cs typeface="Cambria"/>
              </a:rPr>
              <a:t>Although </a:t>
            </a:r>
            <a:r>
              <a:rPr lang="en-US" sz="3000" dirty="0">
                <a:effectLst>
                  <a:outerShdw blurRad="50800" dist="38100" dir="2700000">
                    <a:srgbClr val="000000">
                      <a:alpha val="43000"/>
                    </a:srgbClr>
                  </a:outerShdw>
                </a:effectLst>
                <a:latin typeface="Cambria"/>
                <a:cs typeface="Cambria"/>
              </a:rPr>
              <a:t>David prayed that the Lord would remember him, he acknowledged his own responsibility to remember the Lord (Psalm 63:6-7). </a:t>
            </a:r>
          </a:p>
          <a:p>
            <a:pPr marL="914400" lvl="1" indent="-514350">
              <a:buFont typeface="+mj-lt"/>
              <a:buAutoNum type="alphaUcPeriod" startAt="3"/>
            </a:pPr>
            <a:r>
              <a:rPr lang="en-US" sz="3000" dirty="0">
                <a:effectLst>
                  <a:outerShdw blurRad="50800" dist="38100" dir="2700000">
                    <a:srgbClr val="000000">
                      <a:alpha val="43000"/>
                    </a:srgbClr>
                  </a:outerShdw>
                </a:effectLst>
                <a:latin typeface="Cambria"/>
                <a:cs typeface="Cambria"/>
              </a:rPr>
              <a:t> This must happen at all times and all places (Psalm 42:6).</a:t>
            </a:r>
            <a:r>
              <a:rPr lang="en-US" sz="3200" dirty="0">
                <a:latin typeface="Cambria"/>
                <a:cs typeface="Cambria"/>
              </a:rPr>
              <a:t> </a:t>
            </a:r>
            <a:endParaRPr lang="en-US" sz="4400" dirty="0">
              <a:latin typeface="Cambria"/>
              <a:cs typeface="Cambria"/>
            </a:endParaRPr>
          </a:p>
        </p:txBody>
      </p:sp>
      <p:pic>
        <p:nvPicPr>
          <p:cNvPr id="2050" name="Picture 2" descr="StringOnFinger"/>
          <p:cNvPicPr>
            <a:picLocks noChangeAspect="1" noChangeArrowheads="1"/>
          </p:cNvPicPr>
          <p:nvPr/>
        </p:nvPicPr>
        <p:blipFill>
          <a:blip r:embed="rId2" cstate="print"/>
          <a:srcRect/>
          <a:stretch>
            <a:fillRect/>
          </a:stretch>
        </p:blipFill>
        <p:spPr bwMode="auto">
          <a:xfrm>
            <a:off x="6934200" y="228600"/>
            <a:ext cx="1790216" cy="1205969"/>
          </a:xfrm>
          <a:prstGeom prst="rect">
            <a:avLst/>
          </a:prstGeom>
          <a:noFill/>
          <a:ln w="9525">
            <a:noFill/>
            <a:miter lim="800000"/>
            <a:headEnd/>
            <a:tailEnd/>
          </a:ln>
          <a:effectLst>
            <a:outerShdw blurRad="50800" dist="38100" dir="8100000" algn="tr" rotWithShape="0">
              <a:prstClr val="black">
                <a:alpha val="40000"/>
              </a:prstClr>
            </a:outerShdw>
          </a:effectLst>
        </p:spPr>
      </p:pic>
      <p:sp>
        <p:nvSpPr>
          <p:cNvPr id="6" name="Title 1"/>
          <p:cNvSpPr>
            <a:spLocks noGrp="1"/>
          </p:cNvSpPr>
          <p:nvPr>
            <p:ph type="title"/>
          </p:nvPr>
        </p:nvSpPr>
        <p:spPr>
          <a:xfrm>
            <a:off x="234093" y="638582"/>
            <a:ext cx="6471429" cy="617220"/>
          </a:xfrm>
        </p:spPr>
        <p:txBody>
          <a:bodyPr>
            <a:prstTxWarp prst="textChevronInverted">
              <a:avLst/>
            </a:prstTxWarp>
            <a:normAutofit fontScale="90000"/>
            <a:scene3d>
              <a:camera prst="orthographicFront"/>
              <a:lightRig rig="threePt" dir="t"/>
            </a:scene3d>
            <a:sp3d extrusionH="57150">
              <a:bevelT w="57150" h="38100" prst="hardEdge"/>
            </a:sp3d>
          </a:bodyPr>
          <a:lstStyle/>
          <a:p>
            <a:r>
              <a:rPr lang="en-US" sz="5000" dirty="0" smtClean="0">
                <a:gradFill flip="none" rotWithShape="1">
                  <a:gsLst>
                    <a:gs pos="0">
                      <a:schemeClr val="accent6">
                        <a:lumMod val="20000"/>
                        <a:lumOff val="80000"/>
                      </a:schemeClr>
                    </a:gs>
                    <a:gs pos="100000">
                      <a:schemeClr val="accent6">
                        <a:lumMod val="60000"/>
                        <a:lumOff val="40000"/>
                      </a:schemeClr>
                    </a:gs>
                  </a:gsLst>
                  <a:lin ang="0" scaled="1"/>
                  <a:tileRect/>
                </a:gradFill>
                <a:effectLst>
                  <a:outerShdw blurRad="50800" dist="38100" dir="2700000">
                    <a:srgbClr val="000000">
                      <a:alpha val="43000"/>
                    </a:srgbClr>
                  </a:outerShdw>
                </a:effectLst>
                <a:latin typeface="Cambria"/>
                <a:cs typeface="Cambria"/>
              </a:rPr>
              <a:t>“Lord, Remember Me”</a:t>
            </a:r>
            <a:endParaRPr lang="en-US" sz="5000" dirty="0">
              <a:gradFill flip="none" rotWithShape="1">
                <a:gsLst>
                  <a:gs pos="0">
                    <a:schemeClr val="accent6">
                      <a:lumMod val="20000"/>
                      <a:lumOff val="80000"/>
                    </a:schemeClr>
                  </a:gs>
                  <a:gs pos="100000">
                    <a:schemeClr val="accent6">
                      <a:lumMod val="60000"/>
                      <a:lumOff val="40000"/>
                    </a:schemeClr>
                  </a:gs>
                </a:gsLst>
                <a:lin ang="0" scaled="1"/>
                <a:tileRect/>
              </a:gradFill>
              <a:effectLst>
                <a:outerShdw blurRad="50800" dist="38100" dir="2700000">
                  <a:srgbClr val="000000">
                    <a:alpha val="43000"/>
                  </a:srgbClr>
                </a:outerShdw>
              </a:effectLst>
              <a:latin typeface="Cambria"/>
              <a:cs typeface="Cambri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TotalTime>
  <Words>557</Words>
  <Application>Microsoft Macintosh PowerPoint</Application>
  <PresentationFormat>On-screen Show (16:9)</PresentationFormat>
  <Paragraphs>36</Paragraphs>
  <Slides>10</Slides>
  <Notes>0</Notes>
  <HiddenSlides>0</HiddenSlides>
  <MMClips>0</MMClips>
  <ScaleCrop>false</ScaleCrop>
  <HeadingPairs>
    <vt:vector size="6" baseType="variant">
      <vt:variant>
        <vt:lpstr>Fonts Used</vt:lpstr>
      </vt:variant>
      <vt:variant>
        <vt:i4>3</vt:i4>
      </vt:variant>
      <vt:variant>
        <vt:lpstr>Design Template</vt:lpstr>
      </vt:variant>
      <vt:variant>
        <vt:i4>1</vt:i4>
      </vt:variant>
      <vt:variant>
        <vt:lpstr>Slide Titles</vt:lpstr>
      </vt:variant>
      <vt:variant>
        <vt:i4>10</vt:i4>
      </vt:variant>
    </vt:vector>
  </HeadingPairs>
  <TitlesOfParts>
    <vt:vector size="14" baseType="lpstr">
      <vt:lpstr>Calibri</vt:lpstr>
      <vt:lpstr>Cambria</vt:lpstr>
      <vt:lpstr>Tempus Sans ITC</vt:lpstr>
      <vt:lpstr>Office Theme</vt:lpstr>
      <vt:lpstr>Slide 1</vt:lpstr>
      <vt:lpstr>“Lord, Remember Me”</vt:lpstr>
      <vt:lpstr>“Lord, Remember Me”</vt:lpstr>
      <vt:lpstr>“Lord, Remember Me”</vt:lpstr>
      <vt:lpstr>“Lord, Remember Me”</vt:lpstr>
      <vt:lpstr>“Lord, Remember Me”</vt:lpstr>
      <vt:lpstr>“Lord, Remember Me”</vt:lpstr>
      <vt:lpstr>“Lord, Remember Me”</vt:lpstr>
      <vt:lpstr>“Lord, Remember Me”</vt:lpstr>
      <vt:lpstr>Slide 10</vt:lpstr>
    </vt:vector>
  </TitlesOfParts>
  <Company>Olsen Park church of Christ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OlsenParkLaptop</dc:creator>
  <cp:lastModifiedBy>Kyle Pope</cp:lastModifiedBy>
  <cp:revision>10</cp:revision>
  <dcterms:created xsi:type="dcterms:W3CDTF">2014-06-19T17:36:25Z</dcterms:created>
  <dcterms:modified xsi:type="dcterms:W3CDTF">2014-06-19T17:42:45Z</dcterms:modified>
</cp:coreProperties>
</file>