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handoutMasterIdLst>
    <p:handoutMasterId r:id="rId10"/>
  </p:handoutMasterIdLst>
  <p:sldIdLst>
    <p:sldId id="263" r:id="rId2"/>
    <p:sldId id="257" r:id="rId3"/>
    <p:sldId id="259" r:id="rId4"/>
    <p:sldId id="264" r:id="rId5"/>
    <p:sldId id="265" r:id="rId6"/>
    <p:sldId id="266" r:id="rId7"/>
    <p:sldId id="258" r:id="rId8"/>
    <p:sldId id="270" r:id="rId9"/>
  </p:sldIdLst>
  <p:sldSz cx="9144000" cy="5143500" type="screen16x9"/>
  <p:notesSz cx="6858000" cy="9144000"/>
  <p:embeddedFontLst>
    <p:embeddedFont>
      <p:font typeface="Times" panose="02020603050405020304" pitchFamily="18" charset="0"/>
      <p:regular r:id="rId11"/>
      <p:bold r:id="rId12"/>
      <p:italic r:id="rId13"/>
      <p:boldItalic r:id="rId14"/>
    </p:embeddedFont>
    <p:embeddedFont>
      <p:font typeface="Microsoft Sans Serif" panose="020B0604020202020204" pitchFamily="34" charset="0"/>
      <p:regular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8"/>
    <a:srgbClr val="E8D1FF"/>
    <a:srgbClr val="F2E5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1" autoAdjust="0"/>
    <p:restoredTop sz="90929"/>
  </p:normalViewPr>
  <p:slideViewPr>
    <p:cSldViewPr showGuides="1">
      <p:cViewPr varScale="1">
        <p:scale>
          <a:sx n="89" d="100"/>
          <a:sy n="89" d="100"/>
        </p:scale>
        <p:origin x="-76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4F0B34-C662-49C9-9B48-AF048D0491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35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1143000"/>
            <a:ext cx="5867400" cy="1200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571750"/>
            <a:ext cx="5410200" cy="742950"/>
          </a:xfrm>
        </p:spPr>
        <p:txBody>
          <a:bodyPr/>
          <a:lstStyle>
            <a:lvl1pPr marL="0" indent="0" algn="ctr">
              <a:lnSpc>
                <a:spcPct val="90000"/>
              </a:lnSpc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971800" y="4743450"/>
            <a:ext cx="1600200" cy="285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800600" y="4743450"/>
            <a:ext cx="2362200" cy="285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4743450"/>
            <a:ext cx="1524000" cy="285750"/>
          </a:xfrm>
        </p:spPr>
        <p:txBody>
          <a:bodyPr/>
          <a:lstStyle>
            <a:lvl1pPr>
              <a:defRPr/>
            </a:lvl1pPr>
          </a:lstStyle>
          <a:p>
            <a:fld id="{0DB59840-4525-4DAE-ACD9-4949A8FB1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A511E-5F31-4251-B593-58BB33A8D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342900"/>
            <a:ext cx="150495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342900"/>
            <a:ext cx="436245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5DE02-36DB-42BD-90B1-0D2ECB9D9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331B2-417F-4585-AAD6-DA8E07DC5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3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B4285-EE67-4A9C-BAAA-84ED85E41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1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0" y="1543050"/>
            <a:ext cx="2514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543050"/>
            <a:ext cx="2514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10F71-B56E-4814-BE9D-F57B54E75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6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F060F-F13E-4E0E-8025-FD96D6918D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24112-FB52-4E7E-A938-4927D8211B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9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F5574-DCAF-446D-B2BF-E74733AB6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7DF6B-73F1-44C0-A978-FF17EB762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6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E0456-F8E3-4F96-971A-E2E0C5FD2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7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342900"/>
            <a:ext cx="6019800" cy="104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0" y="1543050"/>
            <a:ext cx="51816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4601" y="4857750"/>
            <a:ext cx="1630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4857750"/>
            <a:ext cx="20208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4857750"/>
            <a:ext cx="1630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6068229-817D-4679-ACA1-4CD955E83B7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2pPr>
      <a:lvl3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3pPr>
      <a:lvl4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4pPr>
      <a:lvl5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5pPr>
      <a:lvl6pPr marL="4572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6pPr>
      <a:lvl7pPr marL="9144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7pPr>
      <a:lvl8pPr marL="13716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8pPr>
      <a:lvl9pPr marL="18288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95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143001"/>
            <a:ext cx="5943600" cy="1203722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dirty="0" smtClean="0"/>
              <a:t>Capturing The Joy Of Being A Christian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2800350"/>
            <a:ext cx="5562600" cy="571500"/>
          </a:xfrm>
        </p:spPr>
        <p:txBody>
          <a:bodyPr/>
          <a:lstStyle/>
          <a:p>
            <a:r>
              <a:rPr lang="en-US" sz="3200" dirty="0" smtClean="0"/>
              <a:t>Learning To Rejoice Always</a:t>
            </a:r>
            <a:endParaRPr lang="en-US" sz="3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876800" y="451485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/>
            <a:r>
              <a:rPr lang="en-US" sz="2800" i="1" kern="0" dirty="0" smtClean="0">
                <a:solidFill>
                  <a:schemeClr val="tx2"/>
                </a:solidFill>
              </a:rPr>
              <a:t>1 Thessalonians 5:16</a:t>
            </a:r>
            <a:endParaRPr lang="en-US" sz="2800" i="1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00050"/>
            <a:ext cx="4572000" cy="97155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sz="3800" dirty="0" smtClean="0"/>
              <a:t>Joy In Forgiveness</a:t>
            </a:r>
            <a:endParaRPr lang="en-US" sz="3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85900"/>
            <a:ext cx="6705600" cy="3429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ct val="10000"/>
              </a:spcAft>
            </a:pPr>
            <a:r>
              <a:rPr lang="en-US" sz="2800" dirty="0" smtClean="0">
                <a:latin typeface="Myriad Web" pitchFamily="34" charset="0"/>
              </a:rPr>
              <a:t>When the burden of sin is lifted, there is great cause for rejoicing – Acts 8:5-8; 8:36-39; 16:32-34.</a:t>
            </a:r>
          </a:p>
          <a:p>
            <a:pPr>
              <a:spcBef>
                <a:spcPts val="0"/>
              </a:spcBef>
              <a:spcAft>
                <a:spcPct val="10000"/>
              </a:spcAft>
            </a:pPr>
            <a:r>
              <a:rPr lang="en-US" sz="2800" dirty="0" smtClean="0">
                <a:latin typeface="Myriad Web" pitchFamily="34" charset="0"/>
              </a:rPr>
              <a:t>It is then we pass from death into life – John 5:24; Romans 8:1.</a:t>
            </a:r>
          </a:p>
          <a:p>
            <a:pPr>
              <a:spcBef>
                <a:spcPts val="0"/>
              </a:spcBef>
              <a:spcAft>
                <a:spcPct val="10000"/>
              </a:spcAft>
            </a:pPr>
            <a:r>
              <a:rPr lang="en-US" sz="2800" dirty="0" smtClean="0">
                <a:latin typeface="Myriad Web" pitchFamily="34" charset="0"/>
              </a:rPr>
              <a:t>Moreover, as we walk with Him, Jesus intercedes for us – Hebrews 7:25; 9:24; 1 John 1:7.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00050"/>
            <a:ext cx="4572000" cy="97155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sz="3400" dirty="0" smtClean="0">
                <a:latin typeface="Microsoft Sans Serif" pitchFamily="34" charset="0"/>
              </a:rPr>
              <a:t>Joy In Fellowship With God</a:t>
            </a:r>
            <a:endParaRPr lang="en-US" sz="3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57350"/>
            <a:ext cx="7315200" cy="3429000"/>
          </a:xfrm>
        </p:spPr>
        <p:txBody>
          <a:bodyPr/>
          <a:lstStyle/>
          <a:p>
            <a:r>
              <a:rPr lang="en-US" sz="3000" dirty="0" smtClean="0">
                <a:latin typeface="Myriad Web" pitchFamily="34" charset="0"/>
              </a:rPr>
              <a:t>Before our salvation, we were alienated from God – Colossians 1:19-23.</a:t>
            </a:r>
          </a:p>
          <a:p>
            <a:r>
              <a:rPr lang="en-US" sz="3000" dirty="0" smtClean="0">
                <a:latin typeface="Myriad Web" pitchFamily="34" charset="0"/>
              </a:rPr>
              <a:t>Now we are in fellowship with Him – 1 Corinthians 1:9.</a:t>
            </a:r>
          </a:p>
          <a:p>
            <a:r>
              <a:rPr lang="en-US" sz="3000" dirty="0" smtClean="0">
                <a:latin typeface="Myriad Web" pitchFamily="34" charset="0"/>
              </a:rPr>
              <a:t>This should cause us to rejoice tremendously – 1 John 1:1-4. </a:t>
            </a:r>
          </a:p>
        </p:txBody>
      </p:sp>
    </p:spTree>
    <p:extLst>
      <p:ext uri="{BB962C8B-B14F-4D97-AF65-F5344CB8AC3E}">
        <p14:creationId xmlns:p14="http://schemas.microsoft.com/office/powerpoint/2010/main" val="173881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00050"/>
            <a:ext cx="4572000" cy="97155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sz="3400" dirty="0" smtClean="0">
                <a:latin typeface="Microsoft Sans Serif" pitchFamily="34" charset="0"/>
              </a:rPr>
              <a:t>Joy In Fellowship With Christians</a:t>
            </a:r>
            <a:endParaRPr lang="en-US" sz="3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85900"/>
            <a:ext cx="7010400" cy="3429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>
                <a:latin typeface="Myriad Web" pitchFamily="34" charset="0"/>
              </a:rPr>
              <a:t>At baptism, the Lord adds us to His church – Acts 2:47; 1 Corinthians 12:13.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Myriad Web" pitchFamily="34" charset="0"/>
              </a:rPr>
              <a:t>This fellowship should be especially meaningful to us – Philippians 1:3-11; 1 Thessalonians 3:6-10.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Myriad Web" pitchFamily="34" charset="0"/>
              </a:rPr>
              <a:t>It should bring us much joy and encouragement – Acts 2:46; Romans 1:8-12.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591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00050"/>
            <a:ext cx="4572000" cy="97155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sz="3400" dirty="0" smtClean="0">
                <a:latin typeface="Microsoft Sans Serif" pitchFamily="34" charset="0"/>
              </a:rPr>
              <a:t>The Joy of Heavenly Citizenship</a:t>
            </a:r>
            <a:endParaRPr lang="en-US" sz="3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85900"/>
            <a:ext cx="7162800" cy="3429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000" dirty="0" smtClean="0">
                <a:latin typeface="Myriad Web" pitchFamily="34" charset="0"/>
              </a:rPr>
              <a:t>Though we may grow comfortable in this world, it is not our home – Philippians 3:20-21. </a:t>
            </a:r>
          </a:p>
          <a:p>
            <a:pPr>
              <a:spcBef>
                <a:spcPts val="600"/>
              </a:spcBef>
            </a:pPr>
            <a:r>
              <a:rPr lang="en-US" sz="3000" dirty="0" smtClean="0">
                <a:latin typeface="Myriad Web" pitchFamily="34" charset="0"/>
              </a:rPr>
              <a:t>In heaven we will be greatly rewarded – Matthew 5:12.</a:t>
            </a:r>
          </a:p>
          <a:p>
            <a:pPr>
              <a:spcBef>
                <a:spcPts val="600"/>
              </a:spcBef>
            </a:pPr>
            <a:r>
              <a:rPr lang="en-US" sz="3000" dirty="0" smtClean="0">
                <a:latin typeface="Myriad Web" pitchFamily="34" charset="0"/>
              </a:rPr>
              <a:t>Jesus reminds us that this is true cause for rejoicing – Luke 10:20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6986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0" y="914400"/>
            <a:ext cx="4572000" cy="9715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2pPr>
            <a:lvl3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3pPr>
            <a:lvl4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4pPr>
            <a:lvl5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5pPr>
            <a:lvl6pPr marL="4572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6pPr>
            <a:lvl7pPr marL="9144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7pPr>
            <a:lvl8pPr marL="13716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8pPr>
            <a:lvl9pPr marL="18288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9pPr>
          </a:lstStyle>
          <a:p>
            <a:pPr>
              <a:lnSpc>
                <a:spcPts val="4200"/>
              </a:lnSpc>
            </a:pPr>
            <a:r>
              <a:rPr lang="en-US" sz="3800" kern="0" dirty="0" smtClean="0"/>
              <a:t>Joy In Forgiveness</a:t>
            </a:r>
            <a:endParaRPr lang="en-US" sz="38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95400" y="1771650"/>
            <a:ext cx="6553200" cy="9715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2pPr>
            <a:lvl3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3pPr>
            <a:lvl4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4pPr>
            <a:lvl5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5pPr>
            <a:lvl6pPr marL="4572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6pPr>
            <a:lvl7pPr marL="9144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7pPr>
            <a:lvl8pPr marL="13716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8pPr>
            <a:lvl9pPr marL="18288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9pPr>
          </a:lstStyle>
          <a:p>
            <a:pPr>
              <a:lnSpc>
                <a:spcPts val="4200"/>
              </a:lnSpc>
            </a:pPr>
            <a:r>
              <a:rPr lang="en-US" sz="3800" kern="0" dirty="0" smtClean="0">
                <a:latin typeface="Microsoft Sans Serif" pitchFamily="34" charset="0"/>
              </a:rPr>
              <a:t>Joy In Fellowship With God</a:t>
            </a:r>
            <a:endParaRPr lang="en-US" sz="3800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800350"/>
            <a:ext cx="9220200" cy="9715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2pPr>
            <a:lvl3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3pPr>
            <a:lvl4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4pPr>
            <a:lvl5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5pPr>
            <a:lvl6pPr marL="4572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6pPr>
            <a:lvl7pPr marL="9144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7pPr>
            <a:lvl8pPr marL="13716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8pPr>
            <a:lvl9pPr marL="18288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9pPr>
          </a:lstStyle>
          <a:p>
            <a:pPr>
              <a:lnSpc>
                <a:spcPts val="4200"/>
              </a:lnSpc>
            </a:pPr>
            <a:r>
              <a:rPr lang="en-US" sz="3800" kern="0" dirty="0" smtClean="0">
                <a:latin typeface="Microsoft Sans Serif" pitchFamily="34" charset="0"/>
              </a:rPr>
              <a:t>Joy In Fellowship With Christians</a:t>
            </a:r>
            <a:endParaRPr lang="en-US" sz="38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829050"/>
            <a:ext cx="7848600" cy="9715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2pPr>
            <a:lvl3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3pPr>
            <a:lvl4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4pPr>
            <a:lvl5pPr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5pPr>
            <a:lvl6pPr marL="4572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6pPr>
            <a:lvl7pPr marL="9144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7pPr>
            <a:lvl8pPr marL="13716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8pPr>
            <a:lvl9pPr marL="1828800" algn="ctr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defRPr>
            </a:lvl9pPr>
          </a:lstStyle>
          <a:p>
            <a:pPr>
              <a:lnSpc>
                <a:spcPts val="4200"/>
              </a:lnSpc>
            </a:pPr>
            <a:r>
              <a:rPr lang="en-US" sz="3800" kern="0" dirty="0" smtClean="0">
                <a:latin typeface="Microsoft Sans Serif" pitchFamily="34" charset="0"/>
              </a:rPr>
              <a:t>Joy of Heavenly Citizenship</a:t>
            </a:r>
            <a:endParaRPr lang="en-US" sz="38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4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netian-Happy">
  <a:themeElements>
    <a:clrScheme name="">
      <a:dk1>
        <a:srgbClr val="2C223A"/>
      </a:dk1>
      <a:lt1>
        <a:srgbClr val="FFFFFF"/>
      </a:lt1>
      <a:dk2>
        <a:srgbClr val="563582"/>
      </a:dk2>
      <a:lt2>
        <a:srgbClr val="FFE6B8"/>
      </a:lt2>
      <a:accent1>
        <a:srgbClr val="5B458F"/>
      </a:accent1>
      <a:accent2>
        <a:srgbClr val="6666FF"/>
      </a:accent2>
      <a:accent3>
        <a:srgbClr val="B4AEC1"/>
      </a:accent3>
      <a:accent4>
        <a:srgbClr val="DADADA"/>
      </a:accent4>
      <a:accent5>
        <a:srgbClr val="B5B0C6"/>
      </a:accent5>
      <a:accent6>
        <a:srgbClr val="5C5CE7"/>
      </a:accent6>
      <a:hlink>
        <a:srgbClr val="AEA1FF"/>
      </a:hlink>
      <a:folHlink>
        <a:srgbClr val="BB7FC0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Venetian-Happy</Template>
  <TotalTime>1652</TotalTime>
  <Words>237</Words>
  <Application>Microsoft Office PowerPoint</Application>
  <PresentationFormat>On-screen Show (16:9)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</vt:lpstr>
      <vt:lpstr>Microsoft Sans Serif</vt:lpstr>
      <vt:lpstr>Trebuchet MS</vt:lpstr>
      <vt:lpstr>Myriad Web</vt:lpstr>
      <vt:lpstr>Venetian-Happy</vt:lpstr>
      <vt:lpstr>PowerPoint Presentation</vt:lpstr>
      <vt:lpstr>Capturing The Joy Of Being A Christian</vt:lpstr>
      <vt:lpstr>Joy In Forgiveness</vt:lpstr>
      <vt:lpstr>Joy In Fellowship With God</vt:lpstr>
      <vt:lpstr>Joy In Fellowship With Christians</vt:lpstr>
      <vt:lpstr>The Joy of Heavenly Citizenship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McDaniel</dc:creator>
  <cp:lastModifiedBy>Ken McDaniel</cp:lastModifiedBy>
  <cp:revision>27</cp:revision>
  <cp:lastPrinted>2013-08-04T01:28:32Z</cp:lastPrinted>
  <dcterms:created xsi:type="dcterms:W3CDTF">2013-08-03T00:20:44Z</dcterms:created>
  <dcterms:modified xsi:type="dcterms:W3CDTF">2014-09-19T02:45:26Z</dcterms:modified>
</cp:coreProperties>
</file>