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handoutMasterIdLst>
    <p:handoutMasterId r:id="rId16"/>
  </p:handoutMasterIdLst>
  <p:sldIdLst>
    <p:sldId id="265" r:id="rId2"/>
    <p:sldId id="257" r:id="rId3"/>
    <p:sldId id="264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2" r:id="rId12"/>
    <p:sldId id="276" r:id="rId13"/>
    <p:sldId id="277" r:id="rId14"/>
    <p:sldId id="278" r:id="rId15"/>
  </p:sldIdLst>
  <p:sldSz cx="9144000" cy="5143500" type="screen16x9"/>
  <p:notesSz cx="6858000" cy="9144000"/>
  <p:embeddedFontLst>
    <p:embeddedFont>
      <p:font typeface="Times" panose="02020603050405020304" pitchFamily="18" charset="0"/>
      <p:regular r:id="rId17"/>
      <p:bold r:id="rId18"/>
      <p:italic r:id="rId19"/>
      <p:boldItalic r:id="rId20"/>
    </p:embeddedFont>
    <p:embeddedFont>
      <p:font typeface="DilleniaUPC" panose="02020603050405020304" pitchFamily="18" charset="-34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Freestyle Script" panose="030804020302050B0404" pitchFamily="66" charset="0"/>
      <p:regular r:id="rId29"/>
    </p:embeddedFont>
    <p:embeddedFont>
      <p:font typeface="Leelawadee" panose="020B0502040204020203" pitchFamily="34" charset="-34"/>
      <p:regular r:id="rId30"/>
      <p:bold r:id="rId31"/>
    </p:embeddedFont>
    <p:embeddedFont>
      <p:font typeface="Browallia New" panose="020B0604020202020204" pitchFamily="34" charset="-34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Impact" panose="020B0806030902050204" pitchFamily="34" charset="0"/>
      <p:regular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AA7"/>
    <a:srgbClr val="F9F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1" autoAdjust="0"/>
    <p:restoredTop sz="90031" autoAdjust="0"/>
  </p:normalViewPr>
  <p:slideViewPr>
    <p:cSldViewPr>
      <p:cViewPr varScale="1">
        <p:scale>
          <a:sx n="88" d="100"/>
          <a:sy n="88" d="100"/>
        </p:scale>
        <p:origin x="-9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8E540-8151-4B21-9E6D-EF5AEE8503ED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07031-197A-4EE1-9266-ACD0ECB6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543050"/>
            <a:ext cx="49530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2914650"/>
            <a:ext cx="49530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EC0AD6-EBC9-41E9-AC81-C69C0F697A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599B-3E5C-468F-9B0F-B61C1B919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8550" y="400050"/>
            <a:ext cx="1314450" cy="417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5200" y="400050"/>
            <a:ext cx="3790950" cy="417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7259F-8BA9-4BF3-98CA-183BC0C74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45118-69C4-4E36-BD13-F3F29C585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0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F050-D4AA-4974-BDD3-B24642E6F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485900"/>
            <a:ext cx="2514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85900"/>
            <a:ext cx="2514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6C07-82E9-4477-9E80-108CA7B49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08A9-47D7-4CAB-AB70-D3D3A2944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419C8-E122-4B77-8BC9-7405755BA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F97CE-FA84-4272-84A3-93735A06B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5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A7B5-877D-4C70-B6DD-0BD9FF9AB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7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F6F2-B567-4827-B783-F0B8794AC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400050"/>
            <a:ext cx="5257800" cy="742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1400" y="1485900"/>
            <a:ext cx="5181600" cy="30861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5419CE-D198-487D-A3EC-921CA197A7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486400" cy="1028700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altLang="en-US" sz="54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He Cares Deeply For Us</a:t>
            </a:r>
            <a:endParaRPr lang="en-US" altLang="en-US" sz="54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It is up to us to humble ourselves and open our hearts and lives to Him – Revelation 3:19-20.</a:t>
            </a: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7-14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632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He Has The Power To Mend Our Broken Lives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God is all powerful – Isaiah 40:28; Romans 1:20.</a:t>
            </a:r>
          </a:p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39-42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>
                <a:latin typeface="Freestyle Script" panose="030804020302050B0404" pitchFamily="66" charset="0"/>
                <a:cs typeface="Leelawadee" panose="020B0502040204020203" pitchFamily="34" charset="-34"/>
              </a:rPr>
              <a:t>He </a:t>
            </a: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Has The Power To </a:t>
            </a:r>
            <a:r>
              <a:rPr lang="en-US" altLang="en-US" sz="5000" dirty="0">
                <a:latin typeface="Freestyle Script" panose="030804020302050B0404" pitchFamily="66" charset="0"/>
                <a:cs typeface="Leelawadee" panose="020B0502040204020203" pitchFamily="34" charset="-34"/>
              </a:rPr>
              <a:t>Mend </a:t>
            </a: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Our </a:t>
            </a:r>
            <a:r>
              <a:rPr lang="en-US" altLang="en-US" sz="5000" dirty="0">
                <a:latin typeface="Freestyle Script" panose="030804020302050B0404" pitchFamily="66" charset="0"/>
                <a:cs typeface="Leelawadee" panose="020B0502040204020203" pitchFamily="34" charset="-34"/>
              </a:rPr>
              <a:t>Broken </a:t>
            </a: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Lives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latin typeface="Candara" panose="020E0502030303020204" pitchFamily="34" charset="0"/>
              </a:rPr>
              <a:t>Nothing is too difficult for Him – Jeremiah 32:17; Matthew 19:26; Job 42:2.</a:t>
            </a: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39-42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01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>
                <a:latin typeface="Freestyle Script" panose="030804020302050B0404" pitchFamily="66" charset="0"/>
                <a:cs typeface="Leelawadee" panose="020B0502040204020203" pitchFamily="34" charset="-34"/>
              </a:rPr>
              <a:t>He </a:t>
            </a: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Has The Power </a:t>
            </a:r>
            <a:r>
              <a:rPr lang="en-US" altLang="en-US" sz="5000" dirty="0">
                <a:latin typeface="Freestyle Script" panose="030804020302050B0404" pitchFamily="66" charset="0"/>
                <a:cs typeface="Leelawadee" panose="020B0502040204020203" pitchFamily="34" charset="-34"/>
              </a:rPr>
              <a:t>To Mend </a:t>
            </a: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Our </a:t>
            </a:r>
            <a:r>
              <a:rPr lang="en-US" altLang="en-US" sz="5000" dirty="0">
                <a:latin typeface="Freestyle Script" panose="030804020302050B0404" pitchFamily="66" charset="0"/>
                <a:cs typeface="Leelawadee" panose="020B0502040204020203" pitchFamily="34" charset="-34"/>
              </a:rPr>
              <a:t>Broken </a:t>
            </a: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Lives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If we submit to Him, He will work </a:t>
            </a:r>
            <a:r>
              <a:rPr lang="en-US" sz="2800" dirty="0">
                <a:latin typeface="Candara" panose="020E0502030303020204" pitchFamily="34" charset="0"/>
              </a:rPr>
              <a:t>mightily in us – Ephesians 3:20-21; Philippians </a:t>
            </a:r>
            <a:r>
              <a:rPr lang="en-US" sz="2800" dirty="0" smtClean="0">
                <a:latin typeface="Candara" panose="020E0502030303020204" pitchFamily="34" charset="0"/>
              </a:rPr>
              <a:t>2:12-13.</a:t>
            </a:r>
            <a:endParaRPr lang="en-US" sz="2800" dirty="0">
              <a:latin typeface="Candara" panose="020E0502030303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39-42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46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543050"/>
            <a:ext cx="5181600" cy="1200150"/>
          </a:xfrm>
        </p:spPr>
        <p:txBody>
          <a:bodyPr/>
          <a:lstStyle/>
          <a:p>
            <a:pPr>
              <a:lnSpc>
                <a:spcPts val="5700"/>
              </a:lnSpc>
            </a:pPr>
            <a:r>
              <a:rPr lang="en-US" altLang="en-US" sz="6000" dirty="0" smtClean="0">
                <a:solidFill>
                  <a:srgbClr val="FFE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DilleniaUPC" panose="02020603050405020304" pitchFamily="18" charset="-34"/>
              </a:rPr>
              <a:t>Hope For Broken Lives</a:t>
            </a:r>
            <a:endParaRPr lang="en-US" altLang="en-US" sz="6000" dirty="0">
              <a:solidFill>
                <a:srgbClr val="FFE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DilleniaUPC" panose="02020603050405020304" pitchFamily="18" charset="-34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257550"/>
            <a:ext cx="3429000" cy="400050"/>
          </a:xfrm>
        </p:spPr>
        <p:txBody>
          <a:bodyPr/>
          <a:lstStyle/>
          <a:p>
            <a:r>
              <a:rPr lang="en-US" alt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John 4:1-42</a:t>
            </a:r>
            <a:endParaRPr lang="en-US" alt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127635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Jesus Knows Each of</a:t>
            </a:r>
            <a:b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</a:b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Us Intimately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  <a:cs typeface="Arial" panose="020B0604020202020204" pitchFamily="34" charset="0"/>
              </a:rPr>
              <a:t>Since He is God, He knows all things – Job 37:16; 28:24; Psalm 147:5; Luke 12:6-7.</a:t>
            </a:r>
          </a:p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16-18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Jesus Knows Each of</a:t>
            </a:r>
            <a:b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</a:b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Us Intimately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He is therefore well acquainted with each of us – Mark 12:43; Proverbs 5:21. </a:t>
            </a:r>
          </a:p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16-18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325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Jesus Knows Each of</a:t>
            </a:r>
            <a:b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</a:b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Us Intimately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He knows every aspect of our lives – Psalm 139:1-6.</a:t>
            </a:r>
          </a:p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16-18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193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5486400" cy="10287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Jesus Knows Each of</a:t>
            </a:r>
            <a:b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</a:br>
            <a:r>
              <a:rPr lang="en-US" altLang="en-US" sz="50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Us Intimately</a:t>
            </a:r>
            <a:endParaRPr lang="en-US" altLang="en-US" sz="50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He even knows our hearts – 1 Chronicles 28:9; Hebrews 4:12-13.</a:t>
            </a:r>
          </a:p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16-18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7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5486400" cy="1085850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altLang="en-US" sz="54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He Cares Deeply For Us</a:t>
            </a:r>
            <a:endParaRPr lang="en-US" altLang="en-US" sz="54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1910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The Lord is a good – Psalm 100:5; 33:5; 107:8-9.</a:t>
            </a: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7-14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486400" cy="1028700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altLang="en-US" sz="54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He Cares Deeply For Us</a:t>
            </a:r>
            <a:endParaRPr lang="en-US" altLang="en-US" sz="54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He is full of compassion and mercy – Psalm 86:15; James 5:11.</a:t>
            </a:r>
          </a:p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7-14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507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486400" cy="1028700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altLang="en-US" sz="5400" dirty="0" smtClean="0">
                <a:latin typeface="Freestyle Script" panose="030804020302050B0404" pitchFamily="66" charset="0"/>
                <a:cs typeface="Leelawadee" panose="020B0502040204020203" pitchFamily="34" charset="-34"/>
              </a:rPr>
              <a:t>He Cares Deeply For Us</a:t>
            </a:r>
            <a:endParaRPr lang="en-US" altLang="en-US" sz="5400" dirty="0">
              <a:latin typeface="Freestyle Script" panose="030804020302050B0404" pitchFamily="66" charset="0"/>
              <a:cs typeface="Leelawadee" panose="020B0502040204020203" pitchFamily="34" charset="-34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000250"/>
            <a:ext cx="4343400" cy="25717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He knows our troubles and yearns to help us – 1 Peter 5:6-7; Matthew 11:28-30; Romans 10:12.</a:t>
            </a:r>
            <a:endParaRPr lang="en-US" altLang="en-US" sz="2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http://sacredcirclealchemy.files.wordpress.com/2012/09/jesus-woman_at_the_well-15x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3539"/>
          <a:stretch/>
        </p:blipFill>
        <p:spPr bwMode="auto">
          <a:xfrm>
            <a:off x="250372" y="685800"/>
            <a:ext cx="3178629" cy="2895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54" y="3929017"/>
            <a:ext cx="164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Verses 7-14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148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34443"/>
      </a:dk1>
      <a:lt1>
        <a:srgbClr val="FFFFFF"/>
      </a:lt1>
      <a:dk2>
        <a:srgbClr val="000099"/>
      </a:dk2>
      <a:lt2>
        <a:srgbClr val="F9E5A7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Office Theme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</TotalTime>
  <Words>265</Words>
  <Application>Microsoft Office PowerPoint</Application>
  <PresentationFormat>On-screen Show (16:9)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Times</vt:lpstr>
      <vt:lpstr>DilleniaUPC</vt:lpstr>
      <vt:lpstr>Candara</vt:lpstr>
      <vt:lpstr>Freestyle Script</vt:lpstr>
      <vt:lpstr>Leelawadee</vt:lpstr>
      <vt:lpstr>Browallia New</vt:lpstr>
      <vt:lpstr>Georgia</vt:lpstr>
      <vt:lpstr>Calibri</vt:lpstr>
      <vt:lpstr>Impact</vt:lpstr>
      <vt:lpstr>Office Theme</vt:lpstr>
      <vt:lpstr>PowerPoint Presentation</vt:lpstr>
      <vt:lpstr>Hope For Broken Lives</vt:lpstr>
      <vt:lpstr>Jesus Knows Each of Us Intimately</vt:lpstr>
      <vt:lpstr>Jesus Knows Each of Us Intimately</vt:lpstr>
      <vt:lpstr>Jesus Knows Each of Us Intimately</vt:lpstr>
      <vt:lpstr>Jesus Knows Each of Us Intimately</vt:lpstr>
      <vt:lpstr>He Cares Deeply For Us</vt:lpstr>
      <vt:lpstr>He Cares Deeply For Us</vt:lpstr>
      <vt:lpstr>He Cares Deeply For Us</vt:lpstr>
      <vt:lpstr>He Cares Deeply For Us</vt:lpstr>
      <vt:lpstr>He Has The Power To Mend Our Broken Lives</vt:lpstr>
      <vt:lpstr>He Has The Power To Mend Our Broken Lives</vt:lpstr>
      <vt:lpstr>He Has The Power To Mend Our Broken Lives</vt:lpstr>
      <vt:lpstr>PowerPoint Presentation</vt:lpstr>
    </vt:vector>
  </TitlesOfParts>
  <Company>ɝ ׺ₐʔ帰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Hanson</dc:creator>
  <cp:lastModifiedBy>Ken McDaniel</cp:lastModifiedBy>
  <cp:revision>37</cp:revision>
  <cp:lastPrinted>2014-01-12T05:45:24Z</cp:lastPrinted>
  <dcterms:created xsi:type="dcterms:W3CDTF">2002-12-19T16:02:37Z</dcterms:created>
  <dcterms:modified xsi:type="dcterms:W3CDTF">2014-09-19T03:17:18Z</dcterms:modified>
</cp:coreProperties>
</file>