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handoutMasterIdLst>
    <p:handoutMasterId r:id="rId19"/>
  </p:handoutMasterIdLst>
  <p:sldIdLst>
    <p:sldId id="265" r:id="rId2"/>
    <p:sldId id="257" r:id="rId3"/>
    <p:sldId id="262" r:id="rId4"/>
    <p:sldId id="266" r:id="rId5"/>
    <p:sldId id="267" r:id="rId6"/>
    <p:sldId id="268" r:id="rId7"/>
    <p:sldId id="263" r:id="rId8"/>
    <p:sldId id="269" r:id="rId9"/>
    <p:sldId id="270" r:id="rId10"/>
    <p:sldId id="271" r:id="rId11"/>
    <p:sldId id="272" r:id="rId12"/>
    <p:sldId id="273" r:id="rId13"/>
    <p:sldId id="264" r:id="rId14"/>
    <p:sldId id="274" r:id="rId15"/>
    <p:sldId id="275" r:id="rId16"/>
    <p:sldId id="258" r:id="rId17"/>
    <p:sldId id="276" r:id="rId18"/>
  </p:sldIdLst>
  <p:sldSz cx="9144000" cy="5143500" type="screen16x9"/>
  <p:notesSz cx="6858000" cy="9144000"/>
  <p:embeddedFontLst>
    <p:embeddedFont>
      <p:font typeface="Times" panose="02020603050405020304" pitchFamily="18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Ligurino" panose="02000503030000020003" pitchFamily="2" charset="0"/>
      <p:regular r:id="rId36"/>
      <p:bold r:id="rId37"/>
      <p: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1" autoAdjust="0"/>
    <p:restoredTop sz="90929"/>
  </p:normalViewPr>
  <p:slideViewPr>
    <p:cSldViewPr>
      <p:cViewPr varScale="1">
        <p:scale>
          <a:sx n="89" d="100"/>
          <a:sy n="89" d="100"/>
        </p:scale>
        <p:origin x="-76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2BF5-133A-4FBA-A232-67C384947478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CAF1-AB62-4EEA-A202-57E057E96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8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38" y="2914650"/>
            <a:ext cx="6019800" cy="1200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71950"/>
            <a:ext cx="6019800" cy="74295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76400" y="474345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4743450"/>
            <a:ext cx="2971800" cy="285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474345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1E440CB5-ACA4-475B-AE2A-A71863AA12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7B99F-B8F5-4566-9A10-3750B3B0D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0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250" y="210741"/>
            <a:ext cx="1504950" cy="45327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10741"/>
            <a:ext cx="4362450" cy="45327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D213-B5B5-489F-B327-3D0DBBBFE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3E55B-2F69-44E6-8A5D-EB1B7EA63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FA341-6CBF-4742-8370-44437E420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28750"/>
            <a:ext cx="2514600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28750"/>
            <a:ext cx="2514600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518F2-E26B-4764-8ED0-93FF344AF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B57F-6B84-4C76-AEC1-8C604BEC4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5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4930-510D-413B-8948-411D97A03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EFC50-07ED-416F-A129-97C625CA8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13E6A-825E-4113-98DF-30A7949C8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9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F0EE-193E-4454-8A21-345565A27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10741"/>
            <a:ext cx="6019800" cy="10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28750"/>
            <a:ext cx="5181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638" y="4857750"/>
            <a:ext cx="1630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3514" y="4857750"/>
            <a:ext cx="2020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75238" y="4857750"/>
            <a:ext cx="1630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8970E9A-3CCA-4249-8E14-A5B5FE7CCC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2pPr>
      <a:lvl3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3pPr>
      <a:lvl4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4pPr>
      <a:lvl5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eorgi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2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Lord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He must be obeyed – Acts 3:22-23; Mark 9:7.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654992" y="3469988"/>
            <a:ext cx="207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786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Lord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When we disregard His commands, we disrespect Him and His authority – Luke 6:46.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616892" y="3508088"/>
            <a:ext cx="200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196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Lord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Moreover, we jeopardize our salvation – Hebrews 5:9.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31192" y="3393788"/>
            <a:ext cx="2228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98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God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8768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He is the eternally blessed God – Romans 9:5; Philippians 2:5-6.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654992" y="3469988"/>
            <a:ext cx="207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God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All things were created by Him – John 1:1-3; Colossians 1:15-16.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616892" y="3508088"/>
            <a:ext cx="2000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424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God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He therefore is our Creator. We belong to Him – John 1:10-11.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693092" y="3431888"/>
            <a:ext cx="215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81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162800" cy="4361261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FontTx/>
              <a:buNone/>
            </a:pPr>
            <a:r>
              <a:rPr lang="en-US" altLang="en-US" sz="8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Jesus Is</a:t>
            </a:r>
            <a:endParaRPr lang="en-US" altLang="en-US" sz="4400" dirty="0" smtClean="0">
              <a:latin typeface="Candara" panose="020E0502030303020204" pitchFamily="34" charset="0"/>
            </a:endParaRPr>
          </a:p>
          <a:p>
            <a:pPr marL="0" indent="0" algn="ctr">
              <a:spcBef>
                <a:spcPts val="1200"/>
              </a:spcBef>
              <a:buFontTx/>
              <a:buNone/>
            </a:pPr>
            <a:r>
              <a:rPr lang="en-US" altLang="en-US" sz="4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Our Savior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en-US" sz="4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Our Lord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en-US" sz="4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Our God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endParaRPr lang="en-US" altLang="en-US" sz="4000" dirty="0" smtClean="0">
              <a:solidFill>
                <a:schemeClr val="bg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He Deserves Our Total Commitment </a:t>
            </a:r>
            <a:endParaRPr lang="en-US" altLang="en-US" i="1" dirty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7222778" y="3059818"/>
            <a:ext cx="29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20:20-29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971800"/>
            <a:ext cx="7086600" cy="1085850"/>
          </a:xfrm>
        </p:spPr>
        <p:txBody>
          <a:bodyPr/>
          <a:lstStyle/>
          <a:p>
            <a:pPr algn="r">
              <a:lnSpc>
                <a:spcPts val="4200"/>
              </a:lnSpc>
            </a:pPr>
            <a:r>
              <a:rPr lang="en-US" altLang="en-US" sz="4000" dirty="0" smtClean="0">
                <a:latin typeface="Ligurino" panose="02000503030000020003" pitchFamily="2" charset="0"/>
              </a:rPr>
              <a:t>Strengthening Our Commitment To The Lord</a:t>
            </a:r>
            <a:endParaRPr lang="en-US" altLang="en-US" sz="4000" dirty="0">
              <a:latin typeface="Ligurino" panose="02000503030000020003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400550"/>
            <a:ext cx="3962400" cy="571500"/>
          </a:xfrm>
        </p:spPr>
        <p:txBody>
          <a:bodyPr/>
          <a:lstStyle/>
          <a:p>
            <a:r>
              <a:rPr lang="en-US" alt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John 20:19-29</a:t>
            </a:r>
            <a:endParaRPr lang="en-US" altLang="en-US" i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Savior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5720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It was for us that Jesus left the glory of heaven – 2 Corinthians 8:9; 1 Timothy 1:15.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807392" y="3317588"/>
            <a:ext cx="238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20:20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Savior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He willingly came to earth to pay the penalty for our sins – Isaiah 53:3-4,10-11; 1 Peter 2:24.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807392" y="3317588"/>
            <a:ext cx="238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20:20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897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Savior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No greater love could be shown – John 15:13.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69292" y="3355688"/>
            <a:ext cx="230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20:20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291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Savior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Because He gave His all for us, He expects our all in return – Acts 20:28; 1 Corinthians 6:19-20.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31192" y="3393788"/>
            <a:ext cx="2228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20:20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75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Lord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0200" y="1657350"/>
            <a:ext cx="4038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en-US" kern="0" dirty="0" smtClean="0">
                <a:latin typeface="Candara" panose="020E0502030303020204" pitchFamily="34" charset="0"/>
              </a:rPr>
              <a:t>Though He was humbled, Jesus has now been highly exalted – Daniel 7:13-14.</a:t>
            </a:r>
            <a:endParaRPr lang="en-US" altLang="en-US" kern="0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645466" y="3479514"/>
            <a:ext cx="20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Lord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His authority is absolute – Matthew 28:18; Revelation 19:16.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69292" y="3355688"/>
            <a:ext cx="230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49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6019800" cy="914400"/>
          </a:xfrm>
        </p:spPr>
        <p:txBody>
          <a:bodyPr anchor="ctr" anchorCtr="0"/>
          <a:lstStyle/>
          <a:p>
            <a:r>
              <a:rPr lang="en-US" altLang="en-US" sz="4800" dirty="0" smtClean="0">
                <a:latin typeface="Ligurino" panose="02000503030000020003" pitchFamily="2" charset="0"/>
              </a:rPr>
              <a:t>He Is Our Lord</a:t>
            </a:r>
            <a:endParaRPr lang="en-US" altLang="en-US" sz="4800" dirty="0">
              <a:latin typeface="Ligurino" panose="02000503030000020003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57350"/>
            <a:ext cx="4724400" cy="2971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andara" panose="020E0502030303020204" pitchFamily="34" charset="0"/>
              </a:rPr>
              <a:t>It is all-inclusive – Ephesians 1:20-23.</a:t>
            </a:r>
            <a:endParaRPr lang="en-US" alt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31192" y="3393788"/>
            <a:ext cx="2228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20:28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744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hmnt-Cross03">
  <a:themeElements>
    <a:clrScheme name="">
      <a:dk1>
        <a:srgbClr val="2C223A"/>
      </a:dk1>
      <a:lt1>
        <a:srgbClr val="FFFFFF"/>
      </a:lt1>
      <a:dk2>
        <a:srgbClr val="58362A"/>
      </a:dk2>
      <a:lt2>
        <a:srgbClr val="F6DDB8"/>
      </a:lt2>
      <a:accent1>
        <a:srgbClr val="A67C6F"/>
      </a:accent1>
      <a:accent2>
        <a:srgbClr val="6666FF"/>
      </a:accent2>
      <a:accent3>
        <a:srgbClr val="B4AEAC"/>
      </a:accent3>
      <a:accent4>
        <a:srgbClr val="DADADA"/>
      </a:accent4>
      <a:accent5>
        <a:srgbClr val="D0BFBB"/>
      </a:accent5>
      <a:accent6>
        <a:srgbClr val="5C5CE7"/>
      </a:accent6>
      <a:hlink>
        <a:srgbClr val="99CCFF"/>
      </a:hlink>
      <a:folHlink>
        <a:srgbClr val="C0A984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Parchmnt-Cross03</Template>
  <TotalTime>5050</TotalTime>
  <Words>283</Words>
  <Application>Microsoft Office PowerPoint</Application>
  <PresentationFormat>On-screen Show (16:9)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</vt:lpstr>
      <vt:lpstr>Candara</vt:lpstr>
      <vt:lpstr>Calibri</vt:lpstr>
      <vt:lpstr>Georgia</vt:lpstr>
      <vt:lpstr>Ligurino</vt:lpstr>
      <vt:lpstr>Tahoma</vt:lpstr>
      <vt:lpstr>Parchmnt-Cross03</vt:lpstr>
      <vt:lpstr>PowerPoint Presentation</vt:lpstr>
      <vt:lpstr>Strengthening Our Commitment To The Lord</vt:lpstr>
      <vt:lpstr>He Is Our Savior</vt:lpstr>
      <vt:lpstr>He Is Our Savior</vt:lpstr>
      <vt:lpstr>He Is Our Savior</vt:lpstr>
      <vt:lpstr>He Is Our Savior</vt:lpstr>
      <vt:lpstr>He Is Our Lord</vt:lpstr>
      <vt:lpstr>He Is Our Lord</vt:lpstr>
      <vt:lpstr>He Is Our Lord</vt:lpstr>
      <vt:lpstr>He Is Our Lord</vt:lpstr>
      <vt:lpstr>He Is Our Lord</vt:lpstr>
      <vt:lpstr>He Is Our Lord</vt:lpstr>
      <vt:lpstr>He Is Our God</vt:lpstr>
      <vt:lpstr>He Is Our God</vt:lpstr>
      <vt:lpstr>He Is Our God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McDaniel</dc:creator>
  <cp:lastModifiedBy>Ken McDaniel</cp:lastModifiedBy>
  <cp:revision>36</cp:revision>
  <cp:lastPrinted>2014-01-19T03:49:14Z</cp:lastPrinted>
  <dcterms:created xsi:type="dcterms:W3CDTF">2014-01-09T19:26:09Z</dcterms:created>
  <dcterms:modified xsi:type="dcterms:W3CDTF">2014-09-19T02:56:36Z</dcterms:modified>
</cp:coreProperties>
</file>