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2" y="-6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7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2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0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4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8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09CF-947A-4B72-B21A-0029BBCCB9C2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6C80-022A-47EC-BFD7-DAC6156C0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8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8"/>
            <a:r>
              <a:rPr lang="en-US" dirty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dirty="0" smtClean="0"/>
              <a:t>  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Bible’s Objective Approach 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Results of Objective Love:</a:t>
            </a:r>
          </a:p>
          <a:p>
            <a:pPr lvl="1"/>
            <a:r>
              <a:rPr lang="en-US" dirty="0" smtClean="0"/>
              <a:t>You will approve things that are excellent. (v. 10)</a:t>
            </a:r>
          </a:p>
          <a:p>
            <a:pPr lvl="2"/>
            <a:r>
              <a:rPr lang="en-US" dirty="0" smtClean="0"/>
              <a:t>It’s possible to approve of things that are wrong.</a:t>
            </a:r>
          </a:p>
          <a:p>
            <a:pPr lvl="2"/>
            <a:r>
              <a:rPr lang="en-US" b="1" dirty="0" smtClean="0"/>
              <a:t>It’s possible to choose the better over the good and the best over the better.</a:t>
            </a:r>
          </a:p>
          <a:p>
            <a:pPr lvl="1"/>
            <a:r>
              <a:rPr lang="en-US" dirty="0" smtClean="0"/>
              <a:t>You will be pure and blameless  (v. 10)</a:t>
            </a:r>
          </a:p>
          <a:p>
            <a:pPr lvl="1"/>
            <a:r>
              <a:rPr lang="en-US" dirty="0" smtClean="0"/>
              <a:t>You will be filled with the fruits of righteousness  (v.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Love Abounding In Knowledge &amp; 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Love needs to be more than a feeling to describe the particular moment we’re experiencing</a:t>
            </a:r>
            <a:r>
              <a:rPr lang="en-US" dirty="0" smtClean="0"/>
              <a:t>.</a:t>
            </a:r>
          </a:p>
          <a:p>
            <a:r>
              <a:rPr lang="en-US" dirty="0"/>
              <a:t>Love in the Bible is qualified – it abounds in knowledge and discernment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“Love is blind.”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Bible Example Of Worldly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Prov. 7:18 – </a:t>
            </a:r>
            <a:r>
              <a:rPr lang="en-US" i="1" dirty="0"/>
              <a:t>“Come, let us take our fill of </a:t>
            </a:r>
            <a:r>
              <a:rPr lang="en-US" i="1" u="sng" dirty="0"/>
              <a:t>love</a:t>
            </a:r>
            <a:r>
              <a:rPr lang="en-US" i="1" dirty="0"/>
              <a:t> until morning; let us delight ourselves with </a:t>
            </a:r>
            <a:r>
              <a:rPr lang="en-US" i="1" u="sng" dirty="0"/>
              <a:t>love</a:t>
            </a:r>
            <a:r>
              <a:rPr lang="en-US" i="1" dirty="0"/>
              <a:t>.”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Prov. 7:7b – </a:t>
            </a:r>
            <a:r>
              <a:rPr lang="en-US" i="1" dirty="0"/>
              <a:t>“…a young man </a:t>
            </a:r>
            <a:r>
              <a:rPr lang="en-US" i="1" u="sng" dirty="0"/>
              <a:t>devoid of understanding</a:t>
            </a:r>
            <a:r>
              <a:rPr lang="en-US" i="1" dirty="0" smtClean="0"/>
              <a:t>,”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3200" dirty="0"/>
              <a:t>The immoral woman looked right (v. 10)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3200" dirty="0"/>
              <a:t>She said all the right things (7:21; 9:17</a:t>
            </a:r>
            <a:r>
              <a:rPr lang="en-US" sz="3200" dirty="0" smtClean="0"/>
              <a:t>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US" sz="3200" i="1" dirty="0"/>
              <a:t>“He did not know it would cost his life.”</a:t>
            </a:r>
            <a:r>
              <a:rPr lang="en-US" sz="3200" dirty="0"/>
              <a:t>  (Prov. 7:22-23,26-27; 9:18</a:t>
            </a:r>
            <a:r>
              <a:rPr lang="en-US" sz="3200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6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Knowledge &amp; 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Is God his\her first priority?</a:t>
            </a:r>
          </a:p>
          <a:p>
            <a:pPr lvl="1"/>
            <a:r>
              <a:rPr lang="en-US" dirty="0" smtClean="0"/>
              <a:t>Recognition of who God is &amp; what He has done (1 Pet 1:15; </a:t>
            </a:r>
            <a:r>
              <a:rPr lang="en-US" dirty="0" err="1" smtClean="0"/>
              <a:t>Eph</a:t>
            </a:r>
            <a:r>
              <a:rPr lang="en-US" dirty="0" smtClean="0"/>
              <a:t> 1:3)</a:t>
            </a:r>
          </a:p>
          <a:p>
            <a:pPr lvl="1"/>
            <a:r>
              <a:rPr lang="en-US" dirty="0" smtClean="0"/>
              <a:t>Everything else is second to God (</a:t>
            </a:r>
            <a:r>
              <a:rPr lang="en-US" dirty="0" err="1" smtClean="0"/>
              <a:t>Php</a:t>
            </a:r>
            <a:r>
              <a:rPr lang="en-US" dirty="0" smtClean="0"/>
              <a:t> 3:3-11)</a:t>
            </a:r>
          </a:p>
          <a:p>
            <a:pPr lvl="1"/>
            <a:r>
              <a:rPr lang="en-US" dirty="0" smtClean="0"/>
              <a:t>Even at great cost (Mat 10:34-39)</a:t>
            </a:r>
          </a:p>
          <a:p>
            <a:pPr lvl="1"/>
            <a:r>
              <a:rPr lang="en-US" dirty="0" smtClean="0"/>
              <a:t>Recognition of man’s purpose (Eccl 12:13)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His Word:</a:t>
            </a:r>
          </a:p>
          <a:p>
            <a:pPr lvl="1"/>
            <a:r>
              <a:rPr lang="en-US" dirty="0" smtClean="0"/>
              <a:t>See benefit in knowing His word. (2 Tim 2:15; 3:14-15)</a:t>
            </a:r>
          </a:p>
          <a:p>
            <a:pPr lvl="1"/>
            <a:r>
              <a:rPr lang="en-US" dirty="0" smtClean="0"/>
              <a:t>See His word as the sufficient, authorized standard.  (2 Tim 3:16-17; 1 Pet 1:3)</a:t>
            </a:r>
          </a:p>
          <a:p>
            <a:pPr lvl="1"/>
            <a:r>
              <a:rPr lang="en-US" dirty="0" smtClean="0"/>
              <a:t>See that the word will judge (Joh 12:48)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Knowledge &amp; Discernment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Does he\she respect you?</a:t>
            </a:r>
          </a:p>
          <a:p>
            <a:pPr lvl="1"/>
            <a:r>
              <a:rPr lang="en-US" dirty="0" smtClean="0"/>
              <a:t>Is his\her attraction to you based on appearance or substance?</a:t>
            </a:r>
          </a:p>
          <a:p>
            <a:pPr lvl="1"/>
            <a:r>
              <a:rPr lang="en-US" dirty="0" smtClean="0"/>
              <a:t>Does he\she respect God’s assigned roles (Mat 19:4-5; Gen 3:16b)</a:t>
            </a:r>
          </a:p>
          <a:p>
            <a:pPr lvl="2"/>
            <a:r>
              <a:rPr lang="en-US" dirty="0" smtClean="0"/>
              <a:t>Men (Josh 24:15b; Gen 18:19; </a:t>
            </a:r>
            <a:r>
              <a:rPr lang="en-US" dirty="0" err="1" smtClean="0"/>
              <a:t>Eph</a:t>
            </a:r>
            <a:r>
              <a:rPr lang="en-US" dirty="0" smtClean="0"/>
              <a:t> 6:4, 1 Tim 5:8)</a:t>
            </a:r>
          </a:p>
          <a:p>
            <a:pPr lvl="2"/>
            <a:r>
              <a:rPr lang="en-US" dirty="0" smtClean="0"/>
              <a:t>Women (1 Pet 3:1,5-6; Titus 2:4b-5)</a:t>
            </a:r>
          </a:p>
        </p:txBody>
      </p:sp>
    </p:spTree>
    <p:extLst>
      <p:ext uri="{BB962C8B-B14F-4D97-AF65-F5344CB8AC3E}">
        <p14:creationId xmlns:p14="http://schemas.microsoft.com/office/powerpoint/2010/main" val="13696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Knowledge &amp; 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“…that your love may abound yet more and more in knowledge and all discernment;”</a:t>
            </a:r>
          </a:p>
          <a:p>
            <a:pPr lvl="1"/>
            <a:r>
              <a:rPr lang="en-US" dirty="0" smtClean="0"/>
              <a:t>Does your prospective mate have (and demonstrate) the proper respect for God and His word?  Do you?</a:t>
            </a:r>
          </a:p>
          <a:p>
            <a:pPr lvl="1"/>
            <a:r>
              <a:rPr lang="en-US" dirty="0" smtClean="0"/>
              <a:t>Does your prospective mate have (and demonstrate) the proper respect for you and the roles God has assigned to both man and woman? </a:t>
            </a:r>
            <a:r>
              <a:rPr lang="en-US" dirty="0"/>
              <a:t> </a:t>
            </a:r>
            <a:r>
              <a:rPr lang="en-US" dirty="0" smtClean="0"/>
              <a:t>Do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Your Choice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plan for marriage is one man, one woman for life (Mat 19:4-5; Gen 2:24)</a:t>
            </a:r>
          </a:p>
          <a:p>
            <a:r>
              <a:rPr lang="en-US" dirty="0" smtClean="0"/>
              <a:t>You will most likely live with your choice for a very long time.</a:t>
            </a:r>
          </a:p>
          <a:p>
            <a:r>
              <a:rPr lang="en-US" dirty="0" smtClean="0"/>
              <a:t>I want to go to heaven!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7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8"/>
            <a:r>
              <a:rPr lang="en-US" dirty="0"/>
              <a:t> </a:t>
            </a:r>
            <a:r>
              <a:rPr lang="en-US" dirty="0" smtClean="0"/>
              <a:t>                        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dirty="0" smtClean="0"/>
              <a:t>  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00051"/>
            <a:ext cx="8229600" cy="419457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Gen 24:1-4</a:t>
            </a:r>
            <a:r>
              <a:rPr lang="en-US" dirty="0"/>
              <a:t>  </a:t>
            </a:r>
            <a:r>
              <a:rPr lang="en-US" i="1" dirty="0"/>
              <a:t>And Abraham was old, and well stricken in age. And Jehovah had blessed Abraham in all things.  </a:t>
            </a:r>
            <a:r>
              <a:rPr lang="en-US" dirty="0" smtClean="0"/>
              <a:t>2</a:t>
            </a:r>
            <a:r>
              <a:rPr lang="en-US" i="1" dirty="0" smtClean="0"/>
              <a:t> And </a:t>
            </a:r>
            <a:r>
              <a:rPr lang="en-US" i="1" dirty="0"/>
              <a:t>Abraham said unto his servant, the elder of his house, that ruled over all that he had, Put, I pray thee, thy hand under my thigh.  </a:t>
            </a:r>
            <a:r>
              <a:rPr lang="en-US" dirty="0" smtClean="0"/>
              <a:t>3</a:t>
            </a:r>
            <a:r>
              <a:rPr lang="en-US" i="1" dirty="0" smtClean="0"/>
              <a:t> And </a:t>
            </a:r>
            <a:r>
              <a:rPr lang="en-US" i="1" dirty="0"/>
              <a:t>I will make thee swear by Jehovah, the God of heaven and the God of the earth, that </a:t>
            </a:r>
            <a:r>
              <a:rPr lang="en-US" b="1" i="1" u="sng" dirty="0"/>
              <a:t>thou wilt not take a wife for my son of the daughters of the Canaanites</a:t>
            </a:r>
            <a:r>
              <a:rPr lang="en-US" i="1" dirty="0"/>
              <a:t>, among whom I dwell.  </a:t>
            </a:r>
            <a:r>
              <a:rPr lang="en-US" dirty="0" smtClean="0"/>
              <a:t>4</a:t>
            </a:r>
            <a:r>
              <a:rPr lang="en-US" i="1" dirty="0" smtClean="0"/>
              <a:t> </a:t>
            </a:r>
            <a:r>
              <a:rPr lang="en-US" i="1" dirty="0"/>
              <a:t>But thou shalt go unto my country, and to my kindred, and take a wife for my son Isaac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b="1" dirty="0"/>
              <a:t>Gen 28:1-2</a:t>
            </a:r>
            <a:r>
              <a:rPr lang="en-US" dirty="0"/>
              <a:t>  </a:t>
            </a:r>
            <a:r>
              <a:rPr lang="en-US" i="1" dirty="0"/>
              <a:t>And Isaac called Jacob, and blessed him, and charged him, and said unto him, </a:t>
            </a:r>
            <a:r>
              <a:rPr lang="en-US" b="1" i="1" u="sng" dirty="0"/>
              <a:t>Thou shalt not take a wife of the daughters of Canaan</a:t>
            </a:r>
            <a:r>
              <a:rPr lang="en-US" i="1" dirty="0"/>
              <a:t>.  </a:t>
            </a:r>
            <a:r>
              <a:rPr lang="en-US" dirty="0" smtClean="0"/>
              <a:t>2</a:t>
            </a:r>
            <a:r>
              <a:rPr lang="en-US" i="1" dirty="0" smtClean="0"/>
              <a:t> </a:t>
            </a:r>
            <a:r>
              <a:rPr lang="en-US" i="1" dirty="0"/>
              <a:t>Arise, go to </a:t>
            </a:r>
            <a:r>
              <a:rPr lang="en-US" i="1" dirty="0" err="1"/>
              <a:t>Paddan-aram</a:t>
            </a:r>
            <a:r>
              <a:rPr lang="en-US" i="1" dirty="0"/>
              <a:t>, to the house of </a:t>
            </a:r>
            <a:r>
              <a:rPr lang="en-US" i="1" dirty="0" err="1"/>
              <a:t>Bethuel</a:t>
            </a:r>
            <a:r>
              <a:rPr lang="en-US" i="1" dirty="0"/>
              <a:t> thy mother's father. And take thee a wife from thence of the daughters of Laban thy mother's brother.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7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229600" cy="415647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2Ch 17:3-9</a:t>
            </a:r>
            <a:r>
              <a:rPr lang="en-US" dirty="0"/>
              <a:t>  </a:t>
            </a:r>
            <a:r>
              <a:rPr lang="en-US" i="1" dirty="0"/>
              <a:t>And Jehovah was with Jehoshaphat, because he walked in the first ways of his father David, and sought not unto the </a:t>
            </a:r>
            <a:r>
              <a:rPr lang="en-US" i="1" dirty="0" err="1"/>
              <a:t>Baalim</a:t>
            </a:r>
            <a:r>
              <a:rPr lang="en-US" i="1" dirty="0"/>
              <a:t>,  (4)  but </a:t>
            </a:r>
            <a:r>
              <a:rPr lang="en-US" b="1" i="1" u="sng" dirty="0"/>
              <a:t>sought to the God of his father, and walked in his commandments</a:t>
            </a:r>
            <a:r>
              <a:rPr lang="en-US" i="1" dirty="0"/>
              <a:t>, and not after the doings of Israel.  </a:t>
            </a:r>
            <a:r>
              <a:rPr lang="en-US" dirty="0" smtClean="0"/>
              <a:t>5</a:t>
            </a:r>
            <a:r>
              <a:rPr lang="en-US" i="1" dirty="0" smtClean="0"/>
              <a:t> </a:t>
            </a:r>
            <a:r>
              <a:rPr lang="en-US" i="1" dirty="0"/>
              <a:t>Therefore Jehovah established the kingdom in his hand; and all Judah brought to Jehoshaphat tribute; and he had riches and honor in abundance.  </a:t>
            </a:r>
            <a:r>
              <a:rPr lang="en-US" dirty="0" smtClean="0"/>
              <a:t>6</a:t>
            </a:r>
            <a:r>
              <a:rPr lang="en-US" i="1" dirty="0" smtClean="0"/>
              <a:t> </a:t>
            </a:r>
            <a:r>
              <a:rPr lang="en-US" i="1" dirty="0"/>
              <a:t>And his </a:t>
            </a:r>
            <a:r>
              <a:rPr lang="en-US" b="1" i="1" u="sng" dirty="0"/>
              <a:t>heart was lifted up in the ways of Jehovah</a:t>
            </a:r>
            <a:r>
              <a:rPr lang="en-US" i="1" dirty="0"/>
              <a:t>: and furthermore he took away the high places and the </a:t>
            </a:r>
            <a:r>
              <a:rPr lang="en-US" i="1" dirty="0" err="1"/>
              <a:t>Asherim</a:t>
            </a:r>
            <a:r>
              <a:rPr lang="en-US" i="1" dirty="0"/>
              <a:t> out of Judah.  </a:t>
            </a:r>
            <a:r>
              <a:rPr lang="en-US" dirty="0" smtClean="0"/>
              <a:t>7</a:t>
            </a:r>
            <a:r>
              <a:rPr lang="en-US" i="1" dirty="0" smtClean="0"/>
              <a:t> </a:t>
            </a:r>
            <a:r>
              <a:rPr lang="en-US" i="1" dirty="0"/>
              <a:t>Also in the third year of his reign he sent his princes, even Ben-hail, and Obadiah, and Zechariah, and </a:t>
            </a:r>
            <a:r>
              <a:rPr lang="en-US" i="1" dirty="0" err="1"/>
              <a:t>Nethanel</a:t>
            </a:r>
            <a:r>
              <a:rPr lang="en-US" i="1" dirty="0"/>
              <a:t>, and </a:t>
            </a:r>
            <a:r>
              <a:rPr lang="en-US" i="1" dirty="0" err="1"/>
              <a:t>Micaiah</a:t>
            </a:r>
            <a:r>
              <a:rPr lang="en-US" i="1" dirty="0"/>
              <a:t>, to teach in the cities of Judah;  </a:t>
            </a:r>
            <a:r>
              <a:rPr lang="en-US" dirty="0" smtClean="0"/>
              <a:t>8</a:t>
            </a:r>
            <a:r>
              <a:rPr lang="en-US" i="1" dirty="0" smtClean="0"/>
              <a:t> </a:t>
            </a:r>
            <a:r>
              <a:rPr lang="en-US" i="1" dirty="0"/>
              <a:t>and with them the Levites, even Shemaiah, and </a:t>
            </a:r>
            <a:r>
              <a:rPr lang="en-US" i="1" dirty="0" err="1"/>
              <a:t>Nethaniah</a:t>
            </a:r>
            <a:r>
              <a:rPr lang="en-US" i="1" dirty="0"/>
              <a:t>, and Zebadiah, and </a:t>
            </a:r>
            <a:r>
              <a:rPr lang="en-US" i="1" dirty="0" err="1"/>
              <a:t>Asahel</a:t>
            </a:r>
            <a:r>
              <a:rPr lang="en-US" i="1" dirty="0"/>
              <a:t>, and </a:t>
            </a:r>
            <a:r>
              <a:rPr lang="en-US" i="1" dirty="0" err="1"/>
              <a:t>Shemiramoth</a:t>
            </a:r>
            <a:r>
              <a:rPr lang="en-US" i="1" dirty="0"/>
              <a:t>, and </a:t>
            </a:r>
            <a:r>
              <a:rPr lang="en-US" i="1" dirty="0" err="1"/>
              <a:t>Jehonathan</a:t>
            </a:r>
            <a:r>
              <a:rPr lang="en-US" i="1" dirty="0"/>
              <a:t>, and </a:t>
            </a:r>
            <a:r>
              <a:rPr lang="en-US" i="1" dirty="0" err="1"/>
              <a:t>Adonijah</a:t>
            </a:r>
            <a:r>
              <a:rPr lang="en-US" i="1" dirty="0"/>
              <a:t>, and </a:t>
            </a:r>
            <a:r>
              <a:rPr lang="en-US" i="1" dirty="0" err="1"/>
              <a:t>Tobijah</a:t>
            </a:r>
            <a:r>
              <a:rPr lang="en-US" i="1" dirty="0"/>
              <a:t>, and </a:t>
            </a:r>
            <a:r>
              <a:rPr lang="en-US" i="1" dirty="0" err="1"/>
              <a:t>Tob-adonijah</a:t>
            </a:r>
            <a:r>
              <a:rPr lang="en-US" i="1" dirty="0"/>
              <a:t>, the Levites; and with them </a:t>
            </a:r>
            <a:r>
              <a:rPr lang="en-US" i="1" dirty="0" err="1"/>
              <a:t>Elishama</a:t>
            </a:r>
            <a:r>
              <a:rPr lang="en-US" i="1" dirty="0"/>
              <a:t> and </a:t>
            </a:r>
            <a:r>
              <a:rPr lang="en-US" i="1" dirty="0" err="1"/>
              <a:t>Jehoram</a:t>
            </a:r>
            <a:r>
              <a:rPr lang="en-US" i="1" dirty="0"/>
              <a:t>, the priests.  </a:t>
            </a:r>
            <a:r>
              <a:rPr lang="en-US" dirty="0" smtClean="0"/>
              <a:t>9</a:t>
            </a:r>
            <a:r>
              <a:rPr lang="en-US" i="1" dirty="0" smtClean="0"/>
              <a:t> </a:t>
            </a:r>
            <a:r>
              <a:rPr lang="en-US" i="1" dirty="0"/>
              <a:t>And </a:t>
            </a:r>
            <a:r>
              <a:rPr lang="en-US" b="1" i="1" u="sng" dirty="0"/>
              <a:t>they taught in Judah, having the book of the law of Jehovah with them</a:t>
            </a:r>
            <a:r>
              <a:rPr lang="en-US" i="1" dirty="0"/>
              <a:t>; and they went about throughout all the cities of Judah, and taught among the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2Ch 18:1</a:t>
            </a:r>
            <a:r>
              <a:rPr lang="en-US" dirty="0"/>
              <a:t>  </a:t>
            </a:r>
            <a:r>
              <a:rPr lang="en-US" i="1" dirty="0"/>
              <a:t>Now Jehoshaphat had riches and honor in abundance; and </a:t>
            </a:r>
            <a:r>
              <a:rPr lang="en-US" b="1" i="1" u="sng" dirty="0"/>
              <a:t>he joined affinity with Ahab</a:t>
            </a:r>
            <a:r>
              <a:rPr lang="en-US" b="1" i="1" u="sng" dirty="0" smtClean="0"/>
              <a:t>.</a:t>
            </a:r>
          </a:p>
          <a:p>
            <a:endParaRPr lang="en-US" b="1" i="1" u="sng" dirty="0"/>
          </a:p>
          <a:p>
            <a:r>
              <a:rPr lang="en-US" b="1" dirty="0"/>
              <a:t>2Ch 21:1,4-6</a:t>
            </a:r>
            <a:r>
              <a:rPr lang="en-US" dirty="0"/>
              <a:t>  </a:t>
            </a:r>
            <a:r>
              <a:rPr lang="en-US" i="1" dirty="0"/>
              <a:t>And Jehoshaphat slept with his fathers, and was buried with his fathers in the city of David: and </a:t>
            </a:r>
            <a:r>
              <a:rPr lang="en-US" i="1" dirty="0" err="1"/>
              <a:t>Jehoram</a:t>
            </a:r>
            <a:r>
              <a:rPr lang="en-US" i="1" dirty="0"/>
              <a:t> his son reigned in his stead… </a:t>
            </a:r>
            <a:r>
              <a:rPr lang="en-US" dirty="0" smtClean="0"/>
              <a:t>4</a:t>
            </a:r>
            <a:r>
              <a:rPr lang="en-US" i="1" dirty="0" smtClean="0"/>
              <a:t> </a:t>
            </a:r>
            <a:r>
              <a:rPr lang="en-US" i="1" dirty="0"/>
              <a:t>Now when </a:t>
            </a:r>
            <a:r>
              <a:rPr lang="en-US" i="1" dirty="0" err="1"/>
              <a:t>Jehoram</a:t>
            </a:r>
            <a:r>
              <a:rPr lang="en-US" i="1" dirty="0"/>
              <a:t> was risen up over the kingdom of his father, and had strengthened himself, </a:t>
            </a:r>
            <a:r>
              <a:rPr lang="en-US" b="1" i="1" u="sng" dirty="0"/>
              <a:t>he slew all his brethren with the sword</a:t>
            </a:r>
            <a:r>
              <a:rPr lang="en-US" i="1" dirty="0"/>
              <a:t>, and divers also of the princes of Israel.  </a:t>
            </a:r>
            <a:r>
              <a:rPr lang="en-US" dirty="0" smtClean="0"/>
              <a:t>5</a:t>
            </a:r>
            <a:r>
              <a:rPr lang="en-US" i="1" dirty="0" smtClean="0"/>
              <a:t> </a:t>
            </a:r>
            <a:r>
              <a:rPr lang="en-US" i="1" dirty="0" err="1"/>
              <a:t>Jehoram</a:t>
            </a:r>
            <a:r>
              <a:rPr lang="en-US" i="1" dirty="0"/>
              <a:t> was thirty and two years old when he began to reign; and he reigned eight years in Jerusalem.  </a:t>
            </a:r>
            <a:r>
              <a:rPr lang="en-US" dirty="0" smtClean="0"/>
              <a:t>6</a:t>
            </a:r>
            <a:r>
              <a:rPr lang="en-US" i="1" dirty="0" smtClean="0"/>
              <a:t> </a:t>
            </a:r>
            <a:r>
              <a:rPr lang="en-US" i="1" dirty="0"/>
              <a:t>And </a:t>
            </a:r>
            <a:r>
              <a:rPr lang="en-US" b="1" i="1" u="sng" dirty="0"/>
              <a:t>he walked in the way of the kings of Israel, as did the house of Ahab; for he had the daughter of Ahab to wife</a:t>
            </a:r>
            <a:r>
              <a:rPr lang="en-US" i="1" dirty="0"/>
              <a:t>: and he did that which was evil in the sight of Jehovah.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1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Called Us To Be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to conform to this world (Rom 12:1-2)</a:t>
            </a:r>
          </a:p>
          <a:p>
            <a:r>
              <a:rPr lang="en-US" dirty="0" smtClean="0"/>
              <a:t>You are the (holy) temple of God (1 </a:t>
            </a:r>
            <a:r>
              <a:rPr lang="en-US" dirty="0" err="1" smtClean="0"/>
              <a:t>Cor</a:t>
            </a:r>
            <a:r>
              <a:rPr lang="en-US" dirty="0" smtClean="0"/>
              <a:t> 3:17)</a:t>
            </a:r>
          </a:p>
          <a:p>
            <a:r>
              <a:rPr lang="en-US" dirty="0" smtClean="0"/>
              <a:t>Presented holy and without blemish (Col 1:22)</a:t>
            </a:r>
          </a:p>
          <a:p>
            <a:r>
              <a:rPr lang="en-US" dirty="0" smtClean="0"/>
              <a:t>Be holy in all manner of living (1 Pet 1:15)</a:t>
            </a:r>
          </a:p>
          <a:p>
            <a:r>
              <a:rPr lang="en-US" dirty="0" smtClean="0"/>
              <a:t>Living stones, spiritual house, holy priesthood (1 Pet 2:5)</a:t>
            </a:r>
          </a:p>
          <a:p>
            <a:r>
              <a:rPr lang="en-US" dirty="0" smtClean="0"/>
              <a:t>Holy living and godliness (2 Pet 3:11)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Bible’s Objective Approach 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Php</a:t>
            </a:r>
            <a:r>
              <a:rPr lang="en-US" b="1" dirty="0" smtClean="0"/>
              <a:t> 1:3-9</a:t>
            </a:r>
          </a:p>
          <a:p>
            <a:r>
              <a:rPr lang="en-US" i="1" dirty="0" smtClean="0"/>
              <a:t>“…that </a:t>
            </a:r>
            <a:r>
              <a:rPr lang="en-US" i="1" dirty="0"/>
              <a:t>your love may abound yet more and more in knowledge and all discernment</a:t>
            </a:r>
            <a:r>
              <a:rPr lang="en-US" i="1" dirty="0" smtClean="0"/>
              <a:t>;”</a:t>
            </a:r>
          </a:p>
          <a:p>
            <a:r>
              <a:rPr lang="en-US" b="1" dirty="0"/>
              <a:t>Knowledge</a:t>
            </a:r>
            <a:r>
              <a:rPr lang="en-US" dirty="0"/>
              <a:t> – knowledge that is advanced, precise and full.  It involves recognition</a:t>
            </a:r>
            <a:r>
              <a:rPr lang="en-US" dirty="0" smtClean="0"/>
              <a:t>.</a:t>
            </a:r>
          </a:p>
          <a:p>
            <a:r>
              <a:rPr lang="en-US" b="1" dirty="0"/>
              <a:t>Discernment</a:t>
            </a:r>
            <a:r>
              <a:rPr lang="en-US" dirty="0"/>
              <a:t> – judgment, perception, making use of (knowledge).  (Heb. 5:14)  Discernment selects, classifies, and applies what is furnished by knowledge. (VWS)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432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Bible’s Objective Approach 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Objective Love:</a:t>
            </a:r>
          </a:p>
          <a:p>
            <a:pPr lvl="1"/>
            <a:r>
              <a:rPr lang="en-US" dirty="0" smtClean="0"/>
              <a:t>You will approve things that are excellent. (v. 10)</a:t>
            </a:r>
          </a:p>
          <a:p>
            <a:pPr lvl="1"/>
            <a:r>
              <a:rPr lang="en-US" dirty="0" smtClean="0"/>
              <a:t>You will be pure and blameless  (v. 10)</a:t>
            </a:r>
          </a:p>
          <a:p>
            <a:pPr lvl="1"/>
            <a:r>
              <a:rPr lang="en-US" dirty="0" smtClean="0"/>
              <a:t>You will be filled with the fruits of righteousness  (v.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3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Bible’s Objective Approach 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Objective Love:</a:t>
            </a:r>
          </a:p>
          <a:p>
            <a:pPr lvl="1"/>
            <a:r>
              <a:rPr lang="en-US" b="1" dirty="0" smtClean="0"/>
              <a:t>You will approve things that are excellent. (v. 10)</a:t>
            </a:r>
          </a:p>
          <a:p>
            <a:pPr lvl="1"/>
            <a:r>
              <a:rPr lang="en-US" dirty="0" smtClean="0"/>
              <a:t>You will be pure and blameless  (v. 10)</a:t>
            </a:r>
          </a:p>
          <a:p>
            <a:pPr lvl="1"/>
            <a:r>
              <a:rPr lang="en-US" dirty="0" smtClean="0"/>
              <a:t>You will be filled with the fruits of righteousness  (v.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Bible’s Objective Approach to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Objective Love:</a:t>
            </a:r>
          </a:p>
          <a:p>
            <a:pPr lvl="1"/>
            <a:r>
              <a:rPr lang="en-US" dirty="0" smtClean="0"/>
              <a:t>You will approve things that are excellent. (v. 10)</a:t>
            </a:r>
          </a:p>
          <a:p>
            <a:pPr lvl="2"/>
            <a:r>
              <a:rPr lang="en-US" b="1" dirty="0" smtClean="0"/>
              <a:t>It’s possible to approve of things that are wrong.</a:t>
            </a:r>
          </a:p>
          <a:p>
            <a:pPr lvl="1"/>
            <a:r>
              <a:rPr lang="en-US" dirty="0" smtClean="0"/>
              <a:t>You will be pure and blameless  (v. 10)</a:t>
            </a:r>
          </a:p>
          <a:p>
            <a:pPr lvl="1"/>
            <a:r>
              <a:rPr lang="en-US" dirty="0" smtClean="0"/>
              <a:t>You will be filled with the fruits of righteousness  (v. 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1340</Words>
  <Application>Microsoft Office PowerPoint</Application>
  <PresentationFormat>On-screen Show (16:9)</PresentationFormat>
  <Paragraphs>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God Has Called Us To Be Different</vt:lpstr>
      <vt:lpstr>The Bible’s Objective Approach to Love</vt:lpstr>
      <vt:lpstr>The Bible’s Objective Approach to Love</vt:lpstr>
      <vt:lpstr>The Bible’s Objective Approach to Love</vt:lpstr>
      <vt:lpstr>The Bible’s Objective Approach to Love</vt:lpstr>
      <vt:lpstr>The Bible’s Objective Approach to Love</vt:lpstr>
      <vt:lpstr>Love Abounding In Knowledge &amp; Discernment</vt:lpstr>
      <vt:lpstr>A Bible Example Of Worldly Love</vt:lpstr>
      <vt:lpstr>Applying Knowledge &amp; Discernment</vt:lpstr>
      <vt:lpstr>Applying Knowledge &amp; Discernment</vt:lpstr>
      <vt:lpstr>Applying Knowledge &amp; Discernment</vt:lpstr>
      <vt:lpstr>Why Your Choice Matters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R. Davis</dc:creator>
  <cp:lastModifiedBy>Matt R. Davis</cp:lastModifiedBy>
  <cp:revision>27</cp:revision>
  <dcterms:created xsi:type="dcterms:W3CDTF">2014-09-27T17:48:26Z</dcterms:created>
  <dcterms:modified xsi:type="dcterms:W3CDTF">2014-09-28T01:02:46Z</dcterms:modified>
</cp:coreProperties>
</file>