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Lst>
  <p:sldSz cx="24384000" cy="13716000"/>
  <p:notesSz cx="6858000" cy="9144000"/>
  <p:defaultTextStyle>
    <a:lvl1pPr algn="ctr" defTabSz="584200">
      <a:defRPr sz="5800">
        <a:solidFill>
          <a:srgbClr val="535353"/>
        </a:solidFill>
        <a:latin typeface="+mn-lt"/>
        <a:ea typeface="+mn-ea"/>
        <a:cs typeface="+mn-cs"/>
        <a:sym typeface="Gill Sans Light"/>
      </a:defRPr>
    </a:lvl1pPr>
    <a:lvl2pPr indent="342900" algn="ctr" defTabSz="584200">
      <a:defRPr sz="5800">
        <a:solidFill>
          <a:srgbClr val="535353"/>
        </a:solidFill>
        <a:latin typeface="+mn-lt"/>
        <a:ea typeface="+mn-ea"/>
        <a:cs typeface="+mn-cs"/>
        <a:sym typeface="Gill Sans Light"/>
      </a:defRPr>
    </a:lvl2pPr>
    <a:lvl3pPr indent="685800" algn="ctr" defTabSz="584200">
      <a:defRPr sz="5800">
        <a:solidFill>
          <a:srgbClr val="535353"/>
        </a:solidFill>
        <a:latin typeface="+mn-lt"/>
        <a:ea typeface="+mn-ea"/>
        <a:cs typeface="+mn-cs"/>
        <a:sym typeface="Gill Sans Light"/>
      </a:defRPr>
    </a:lvl3pPr>
    <a:lvl4pPr indent="1028700" algn="ctr" defTabSz="584200">
      <a:defRPr sz="5800">
        <a:solidFill>
          <a:srgbClr val="535353"/>
        </a:solidFill>
        <a:latin typeface="+mn-lt"/>
        <a:ea typeface="+mn-ea"/>
        <a:cs typeface="+mn-cs"/>
        <a:sym typeface="Gill Sans Light"/>
      </a:defRPr>
    </a:lvl4pPr>
    <a:lvl5pPr indent="1371600" algn="ctr" defTabSz="584200">
      <a:defRPr sz="5800">
        <a:solidFill>
          <a:srgbClr val="535353"/>
        </a:solidFill>
        <a:latin typeface="+mn-lt"/>
        <a:ea typeface="+mn-ea"/>
        <a:cs typeface="+mn-cs"/>
        <a:sym typeface="Gill Sans Light"/>
      </a:defRPr>
    </a:lvl5pPr>
    <a:lvl6pPr indent="1714500" algn="ctr" defTabSz="584200">
      <a:defRPr sz="5800">
        <a:solidFill>
          <a:srgbClr val="535353"/>
        </a:solidFill>
        <a:latin typeface="+mn-lt"/>
        <a:ea typeface="+mn-ea"/>
        <a:cs typeface="+mn-cs"/>
        <a:sym typeface="Gill Sans Light"/>
      </a:defRPr>
    </a:lvl6pPr>
    <a:lvl7pPr indent="2057400" algn="ctr" defTabSz="584200">
      <a:defRPr sz="5800">
        <a:solidFill>
          <a:srgbClr val="535353"/>
        </a:solidFill>
        <a:latin typeface="+mn-lt"/>
        <a:ea typeface="+mn-ea"/>
        <a:cs typeface="+mn-cs"/>
        <a:sym typeface="Gill Sans Light"/>
      </a:defRPr>
    </a:lvl7pPr>
    <a:lvl8pPr indent="2400300" algn="ctr" defTabSz="584200">
      <a:defRPr sz="5800">
        <a:solidFill>
          <a:srgbClr val="535353"/>
        </a:solidFill>
        <a:latin typeface="+mn-lt"/>
        <a:ea typeface="+mn-ea"/>
        <a:cs typeface="+mn-cs"/>
        <a:sym typeface="Gill Sans Light"/>
      </a:defRPr>
    </a:lvl8pPr>
    <a:lvl9pPr indent="2743200" algn="ctr" defTabSz="584200">
      <a:defRPr sz="5800">
        <a:solidFill>
          <a:srgbClr val="535353"/>
        </a:solidFill>
        <a:latin typeface="+mn-lt"/>
        <a:ea typeface="+mn-ea"/>
        <a:cs typeface="+mn-cs"/>
        <a:sym typeface="Gill Sans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def" i="de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def" i="def">
        <a:fontRef idx="minor">
          <a:srgbClr val="000000"/>
        </a:fontRef>
        <a:srgbClr val="000000"/>
      </a:tcTxStyle>
      <a:tcStyle>
        <a:tcBdr>
          <a:left>
            <a:ln w="12700" cap="flat">
              <a:solidFill>
                <a:srgbClr val="B4B4B4"/>
              </a:solidFill>
              <a:prstDash val="solid"/>
              <a:miter lim="400000"/>
            </a:ln>
          </a:left>
          <a:right>
            <a:ln w="12700" cap="flat">
              <a:solidFill>
                <a:srgbClr val="B4B4B4"/>
              </a:solidFill>
              <a:prstDash val="solid"/>
              <a:miter lim="400000"/>
            </a:ln>
          </a:right>
          <a:top>
            <a:ln w="25400" cap="flat">
              <a:solidFill>
                <a:srgbClr val="000000"/>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lastRow>
    <a:firstRow>
      <a:tcTxStyle b="def" i="de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def" i="de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def" i="de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Col>
    <a:lastRow>
      <a:tcTxStyle b="def" i="de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lastRow>
    <a:firstRow>
      <a:tcTxStyle b="def" i="de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Row>
  </a:tblStyle>
  <a:tblStyle styleId="{EEE7283C-3CF3-47DC-8721-378D4A62B228}" styleName="">
    <a:tblBg/>
    <a:wholeTbl>
      <a:tcTxStyle b="def" i="def">
        <a:fontRef idx="minor">
          <a:srgbClr val="5A5F5E"/>
        </a:fontRef>
        <a:srgbClr val="5A5F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000000">
              <a:alpha val="5000"/>
            </a:srgbClr>
          </a:solidFill>
        </a:fill>
      </a:tcStyle>
    </a:band2H>
    <a:firstCol>
      <a:tcTxStyle b="def" i="de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D4553"/>
          </a:solidFill>
        </a:fill>
      </a:tcStyle>
    </a:firstCol>
    <a:lastRow>
      <a:tcTxStyle b="def" i="de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B4B4B4"/>
              </a:solidFill>
              <a:prstDash val="solid"/>
              <a:miter lim="400000"/>
            </a:ln>
          </a:bottom>
          <a:insideH>
            <a:ln w="12700" cap="flat">
              <a:solidFill>
                <a:srgbClr val="3D4553"/>
              </a:solidFill>
              <a:prstDash val="solid"/>
              <a:miter lim="400000"/>
            </a:ln>
          </a:insideH>
          <a:insideV>
            <a:ln w="12700" cap="flat">
              <a:noFill/>
              <a:miter lim="400000"/>
            </a:ln>
          </a:insideV>
        </a:tcBdr>
        <a:fill>
          <a:solidFill>
            <a:srgbClr val="606B7E"/>
          </a:solidFill>
        </a:fill>
      </a:tcStyle>
    </a:lastRow>
    <a:firstRow>
      <a:tcTxStyle b="def" i="de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solidFill>
                <a:srgbClr val="3D4553"/>
              </a:solidFill>
              <a:prstDash val="solid"/>
              <a:miter lim="400000"/>
            </a:ln>
          </a:insideH>
          <a:insideV>
            <a:ln w="12700" cap="flat">
              <a:noFill/>
              <a:miter lim="400000"/>
            </a:ln>
          </a:insideV>
        </a:tcBdr>
        <a:fill>
          <a:solidFill>
            <a:srgbClr val="606B7E"/>
          </a:solidFill>
        </a:fill>
      </a:tcStyle>
    </a:firstRow>
  </a:tblStyle>
  <a:tblStyle styleId="{CF821DB8-F4EB-4A41-A1BA-3FCAFE7338EE}" styleName="">
    <a:tblBg/>
    <a:wholeTbl>
      <a:tcTxStyle b="def" i="def">
        <a:fontRef idx="minor">
          <a:srgbClr val="5A5F5E"/>
        </a:fontRef>
        <a:srgbClr val="5A5F5E"/>
      </a:tcTxStyle>
      <a:tcStyle>
        <a:tcBdr>
          <a:left>
            <a:ln w="50800" cap="flat">
              <a:noFill/>
              <a:miter lim="400000"/>
            </a:ln>
          </a:left>
          <a:right>
            <a:ln w="50800" cap="flat">
              <a:noFill/>
              <a:miter lim="400000"/>
            </a:ln>
          </a:right>
          <a:top>
            <a:ln w="50800" cap="flat">
              <a:noFill/>
              <a:miter lim="400000"/>
            </a:ln>
          </a:top>
          <a:bottom>
            <a:ln w="50800" cap="flat">
              <a:noFill/>
              <a:miter lim="400000"/>
            </a:ln>
          </a:bottom>
          <a:insideH>
            <a:ln w="50800" cap="flat">
              <a:noFill/>
              <a:miter lim="400000"/>
            </a:ln>
          </a:insideH>
          <a:insideV>
            <a:ln w="50800" cap="flat">
              <a:noFill/>
              <a:miter lim="400000"/>
            </a:ln>
          </a:insideV>
        </a:tcBdr>
        <a:fill>
          <a:noFill/>
        </a:fill>
      </a:tcStyle>
    </a:wholeTbl>
    <a:band2H>
      <a:tcTxStyle b="def" i="def"/>
      <a:tcStyle>
        <a:tcBdr/>
        <a:fill>
          <a:solidFill>
            <a:srgbClr val="000000">
              <a:alpha val="5000"/>
            </a:srgbClr>
          </a:solidFill>
        </a:fill>
      </a:tcStyle>
    </a:band2H>
    <a:firstCol>
      <a:tcTxStyle b="def" i="de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08785"/>
          </a:solidFill>
        </a:fill>
      </a:tcStyle>
    </a:firstCol>
    <a:lastRow>
      <a:tcTxStyle b="def" i="def">
        <a:fontRef idx="minor">
          <a:srgbClr val="000000"/>
        </a:fontRef>
        <a:srgbClr val="000000"/>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noFill/>
              <a:miter lim="400000"/>
            </a:ln>
          </a:insideH>
          <a:insideV>
            <a:ln w="12700" cap="flat">
              <a:noFill/>
              <a:miter lim="400000"/>
            </a:ln>
          </a:insideV>
        </a:tcBdr>
        <a:fill>
          <a:solidFill>
            <a:srgbClr val="E5E6E5"/>
          </a:solidFill>
        </a:fill>
      </a:tcStyle>
    </a:lastRow>
    <a:firstRow>
      <a:tcTxStyle b="def" i="de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5A5F5E"/>
          </a:solidFill>
        </a:fill>
      </a:tcStyle>
    </a:firstRow>
  </a:tblStyle>
  <a:tblStyle styleId="{33BA23B1-9221-436E-865A-0063620EA4FD}" styleName="">
    <a:tblBg/>
    <a:wholeTbl>
      <a:tcTxStyle b="def" i="de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EBEBEB"/>
          </a:solidFill>
        </a:fill>
      </a:tcStyle>
    </a:band2H>
    <a:firstCol>
      <a:tcTxStyle b="def" i="de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E5E6E5"/>
          </a:solidFill>
        </a:fill>
      </a:tcStyle>
    </a:firstCol>
    <a:lastRow>
      <a:tcTxStyle b="def" i="de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lastRow>
    <a:firstRow>
      <a:tcTxStyle b="def" i="de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firstRow>
  </a:tblStyle>
  <a:tblStyle styleId="{2708684C-4D16-4618-839F-0558EEFCDFE6}" styleName="">
    <a:tblBg/>
    <a:wholeTbl>
      <a:tcTxStyle b="def" i="de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custDash>
                <a:ds d="200000" sp="200000"/>
              </a:custDash>
              <a:miter lim="400000"/>
            </a:ln>
          </a:top>
          <a:bottom>
            <a:ln w="12700" cap="flat">
              <a:solidFill>
                <a:srgbClr val="5A5F5E"/>
              </a:solidFill>
              <a:custDash>
                <a:ds d="200000" sp="200000"/>
              </a:custDash>
              <a:miter lim="400000"/>
            </a:ln>
          </a:bottom>
          <a:insideH>
            <a:ln w="12700" cap="flat">
              <a:solidFill>
                <a:srgbClr val="5A5F5E"/>
              </a:solidFill>
              <a:custDash>
                <a:ds d="200000" sp="200000"/>
              </a:custDash>
              <a:miter lim="400000"/>
            </a:ln>
          </a:insideH>
          <a:insideV>
            <a:ln w="12700" cap="flat">
              <a:solidFill>
                <a:srgbClr val="C8C8C8"/>
              </a:solidFill>
              <a:prstDash val="solid"/>
              <a:miter lim="400000"/>
            </a:ln>
          </a:insideV>
        </a:tcBdr>
        <a:fill>
          <a:noFill/>
        </a:fill>
      </a:tcStyle>
    </a:wholeTbl>
    <a:band2H>
      <a:tcTxStyle b="def" i="def"/>
      <a:tcStyle>
        <a:tcBdr/>
        <a:fill>
          <a:solidFill>
            <a:srgbClr val="000000">
              <a:alpha val="5000"/>
            </a:srgbClr>
          </a:solidFill>
        </a:fill>
      </a:tcStyle>
    </a:band2H>
    <a:firstCol>
      <a:tcTxStyle b="def" i="def">
        <a:fontRef idx="minor">
          <a:srgbClr val="000000"/>
        </a:fontRef>
        <a:srgbClr val="000000"/>
      </a:tcTxStyle>
      <a:tcStyle>
        <a:tcBdr>
          <a:left>
            <a:ln w="12700" cap="flat">
              <a:noFill/>
              <a:miter lim="400000"/>
            </a:ln>
          </a:left>
          <a:right>
            <a:ln w="12700" cap="flat">
              <a:solidFill>
                <a:srgbClr val="5A5F5E"/>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Col>
    <a:lastRow>
      <a:tcTxStyle b="def" i="de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prstDash val="solid"/>
              <a:miter lim="400000"/>
            </a:ln>
          </a:top>
          <a:bottom>
            <a:ln w="12700" cap="flat">
              <a:noFill/>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lastRow>
    <a:firstRow>
      <a:tcTxStyle b="def" i="de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noFill/>
              <a:miter lim="400000"/>
            </a:ln>
          </a:top>
          <a:bottom>
            <a:ln w="12700" cap="flat">
              <a:solidFill>
                <a:srgbClr val="5A5F5E"/>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Row>
  </a:tblStyle>
  <a:tblStyle styleId="{8F44A2F1-9E1F-4B54-A3A2-5F16C0AD49E2}" styleName="">
    <a:tblBg/>
    <a:wholeTbl>
      <a:tcTxStyle b="off" i="off">
        <a:fontRef idx="minor">
          <a:srgbClr val="5F7579"/>
        </a:fontRef>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3"/>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p:nvPr>
            <p:ph type="sldImg"/>
          </p:nvPr>
        </p:nvSpPr>
        <p:spPr>
          <a:xfrm>
            <a:off x="1143000" y="685800"/>
            <a:ext cx="4572000" cy="3429000"/>
          </a:xfrm>
          <a:prstGeom prst="rect">
            <a:avLst/>
          </a:prstGeom>
        </p:spPr>
        <p:txBody>
          <a:bodyPr/>
          <a:lstStyle/>
          <a:p>
            <a:pPr lvl="0"/>
          </a:p>
        </p:txBody>
      </p:sp>
      <p:sp>
        <p:nvSpPr>
          <p:cNvPr id="49" name="Shape 49"/>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584200">
      <a:defRPr sz="3000">
        <a:latin typeface="Lucida Grande"/>
        <a:ea typeface="Lucida Grande"/>
        <a:cs typeface="Lucida Grande"/>
        <a:sym typeface="Lucida Grande"/>
      </a:defRPr>
    </a:lvl1pPr>
    <a:lvl2pPr indent="228600" defTabSz="584200">
      <a:defRPr sz="3000">
        <a:latin typeface="Lucida Grande"/>
        <a:ea typeface="Lucida Grande"/>
        <a:cs typeface="Lucida Grande"/>
        <a:sym typeface="Lucida Grande"/>
      </a:defRPr>
    </a:lvl2pPr>
    <a:lvl3pPr indent="457200" defTabSz="584200">
      <a:defRPr sz="3000">
        <a:latin typeface="Lucida Grande"/>
        <a:ea typeface="Lucida Grande"/>
        <a:cs typeface="Lucida Grande"/>
        <a:sym typeface="Lucida Grande"/>
      </a:defRPr>
    </a:lvl3pPr>
    <a:lvl4pPr indent="685800" defTabSz="584200">
      <a:defRPr sz="3000">
        <a:latin typeface="Lucida Grande"/>
        <a:ea typeface="Lucida Grande"/>
        <a:cs typeface="Lucida Grande"/>
        <a:sym typeface="Lucida Grande"/>
      </a:defRPr>
    </a:lvl4pPr>
    <a:lvl5pPr indent="914400" defTabSz="584200">
      <a:defRPr sz="3000">
        <a:latin typeface="Lucida Grande"/>
        <a:ea typeface="Lucida Grande"/>
        <a:cs typeface="Lucida Grande"/>
        <a:sym typeface="Lucida Grande"/>
      </a:defRPr>
    </a:lvl5pPr>
    <a:lvl6pPr indent="1143000" defTabSz="584200">
      <a:defRPr sz="3000">
        <a:latin typeface="Lucida Grande"/>
        <a:ea typeface="Lucida Grande"/>
        <a:cs typeface="Lucida Grande"/>
        <a:sym typeface="Lucida Grande"/>
      </a:defRPr>
    </a:lvl6pPr>
    <a:lvl7pPr indent="1371600" defTabSz="584200">
      <a:defRPr sz="3000">
        <a:latin typeface="Lucida Grande"/>
        <a:ea typeface="Lucida Grande"/>
        <a:cs typeface="Lucida Grande"/>
        <a:sym typeface="Lucida Grande"/>
      </a:defRPr>
    </a:lvl7pPr>
    <a:lvl8pPr indent="1600200" defTabSz="584200">
      <a:defRPr sz="3000">
        <a:latin typeface="Lucida Grande"/>
        <a:ea typeface="Lucida Grande"/>
        <a:cs typeface="Lucida Grande"/>
        <a:sym typeface="Lucida Grande"/>
      </a:defRPr>
    </a:lvl8pPr>
    <a:lvl9pPr indent="1828800" defTabSz="584200">
      <a:defRPr sz="30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3548062" y="2875359"/>
            <a:ext cx="17287876" cy="4554141"/>
          </a:xfrm>
          <a:prstGeom prst="rect">
            <a:avLst/>
          </a:prstGeom>
        </p:spPr>
        <p:txBody>
          <a:bodyPr lIns="0" tIns="0" rIns="0" bIns="0" anchor="b"/>
          <a:lstStyle/>
          <a:p>
            <a:pPr lvl="0">
              <a:defRPr cap="none" sz="1800">
                <a:solidFill>
                  <a:srgbClr val="000000"/>
                </a:solidFill>
              </a:defRPr>
            </a:pPr>
            <a:r>
              <a:rPr cap="all" sz="10000">
                <a:solidFill>
                  <a:srgbClr val="535353"/>
                </a:solidFill>
              </a:rPr>
              <a:t>Title Text</a:t>
            </a:r>
          </a:p>
        </p:txBody>
      </p:sp>
      <p:sp>
        <p:nvSpPr>
          <p:cNvPr id="6" name="Shape 6"/>
          <p:cNvSpPr/>
          <p:nvPr>
            <p:ph type="body" idx="1"/>
          </p:nvPr>
        </p:nvSpPr>
        <p:spPr>
          <a:xfrm>
            <a:off x="3548062" y="7411640"/>
            <a:ext cx="17287876" cy="1821657"/>
          </a:xfrm>
          <a:prstGeom prst="rect">
            <a:avLst/>
          </a:prstGeom>
        </p:spPr>
        <p:txBody>
          <a:bodyPr lIns="0" tIns="0" rIns="0" bIns="0" anchor="t"/>
          <a:lstStyle>
            <a:lvl1pPr marL="0" indent="0" algn="ctr">
              <a:spcBef>
                <a:spcPts val="0"/>
              </a:spcBef>
              <a:buSzTx/>
              <a:buNone/>
              <a:defRPr>
                <a:solidFill>
                  <a:srgbClr val="525252"/>
                </a:solidFill>
              </a:defRPr>
            </a:lvl1pPr>
            <a:lvl2pPr marL="0" indent="0" algn="ctr">
              <a:spcBef>
                <a:spcPts val="0"/>
              </a:spcBef>
              <a:buSzTx/>
              <a:buNone/>
              <a:defRPr>
                <a:solidFill>
                  <a:srgbClr val="525252"/>
                </a:solidFill>
              </a:defRPr>
            </a:lvl2pPr>
            <a:lvl3pPr marL="0" indent="0" algn="ctr">
              <a:spcBef>
                <a:spcPts val="0"/>
              </a:spcBef>
              <a:buSzTx/>
              <a:buNone/>
              <a:defRPr>
                <a:solidFill>
                  <a:srgbClr val="525252"/>
                </a:solidFill>
              </a:defRPr>
            </a:lvl3pPr>
            <a:lvl4pPr marL="0" indent="0" algn="ctr">
              <a:spcBef>
                <a:spcPts val="0"/>
              </a:spcBef>
              <a:buSzTx/>
              <a:buNone/>
              <a:defRPr>
                <a:solidFill>
                  <a:srgbClr val="525252"/>
                </a:solidFill>
              </a:defRPr>
            </a:lvl4pPr>
            <a:lvl5pPr marL="0" indent="0" algn="ctr">
              <a:spcBef>
                <a:spcPts val="0"/>
              </a:spcBef>
              <a:buSzTx/>
              <a:buNone/>
              <a:defRPr>
                <a:solidFill>
                  <a:srgbClr val="525252"/>
                </a:solidFill>
              </a:defRPr>
            </a:lvl5pPr>
          </a:lstStyle>
          <a:p>
            <a:pPr lvl="0">
              <a:defRPr sz="1800">
                <a:solidFill>
                  <a:srgbClr val="000000"/>
                </a:solidFill>
              </a:defRPr>
            </a:pPr>
            <a:r>
              <a:rPr sz="5200">
                <a:solidFill>
                  <a:srgbClr val="525252"/>
                </a:solidFill>
              </a:rPr>
              <a:t>Body Level One</a:t>
            </a:r>
            <a:endParaRPr sz="5200">
              <a:solidFill>
                <a:srgbClr val="525252"/>
              </a:solidFill>
            </a:endParaRPr>
          </a:p>
          <a:p>
            <a:pPr lvl="1">
              <a:defRPr sz="1800">
                <a:solidFill>
                  <a:srgbClr val="000000"/>
                </a:solidFill>
              </a:defRPr>
            </a:pPr>
            <a:r>
              <a:rPr sz="5200">
                <a:solidFill>
                  <a:srgbClr val="525252"/>
                </a:solidFill>
              </a:rPr>
              <a:t>Body Level Two</a:t>
            </a:r>
            <a:endParaRPr sz="5200">
              <a:solidFill>
                <a:srgbClr val="525252"/>
              </a:solidFill>
            </a:endParaRPr>
          </a:p>
          <a:p>
            <a:pPr lvl="2">
              <a:defRPr sz="1800">
                <a:solidFill>
                  <a:srgbClr val="000000"/>
                </a:solidFill>
              </a:defRPr>
            </a:pPr>
            <a:r>
              <a:rPr sz="5200">
                <a:solidFill>
                  <a:srgbClr val="525252"/>
                </a:solidFill>
              </a:rPr>
              <a:t>Body Level Three</a:t>
            </a:r>
            <a:endParaRPr sz="5200">
              <a:solidFill>
                <a:srgbClr val="525252"/>
              </a:solidFill>
            </a:endParaRPr>
          </a:p>
          <a:p>
            <a:pPr lvl="3">
              <a:defRPr sz="1800">
                <a:solidFill>
                  <a:srgbClr val="000000"/>
                </a:solidFill>
              </a:defRPr>
            </a:pPr>
            <a:r>
              <a:rPr sz="5200">
                <a:solidFill>
                  <a:srgbClr val="525252"/>
                </a:solidFill>
              </a:rPr>
              <a:t>Body Level Four</a:t>
            </a:r>
            <a:endParaRPr sz="5200">
              <a:solidFill>
                <a:srgbClr val="525252"/>
              </a:solidFill>
            </a:endParaRPr>
          </a:p>
          <a:p>
            <a:pPr lvl="4">
              <a:defRPr sz="1800">
                <a:solidFill>
                  <a:srgbClr val="000000"/>
                </a:solidFill>
              </a:defRPr>
            </a:pPr>
            <a:r>
              <a:rPr sz="5200">
                <a:solidFill>
                  <a:srgbClr val="525252"/>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 Top - Dark">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cap="none" sz="1800">
                <a:solidFill>
                  <a:srgbClr val="000000"/>
                </a:solidFill>
              </a:defRPr>
            </a:pPr>
            <a:r>
              <a:rPr cap="all" sz="10000">
                <a:solidFill>
                  <a:srgbClr val="535353"/>
                </a:solidFill>
              </a:rPr>
              <a:t>Title Text</a:t>
            </a:r>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28" name="Shape 28"/>
          <p:cNvSpPr/>
          <p:nvPr>
            <p:ph type="title"/>
          </p:nvPr>
        </p:nvSpPr>
        <p:spPr>
          <a:xfrm>
            <a:off x="3548062" y="4536281"/>
            <a:ext cx="17287876" cy="4643438"/>
          </a:xfrm>
          <a:prstGeom prst="rect">
            <a:avLst/>
          </a:prstGeom>
        </p:spPr>
        <p:txBody>
          <a:bodyPr/>
          <a:lstStyle/>
          <a:p>
            <a:pPr lvl="0">
              <a:defRPr cap="none" sz="1800">
                <a:solidFill>
                  <a:srgbClr val="000000"/>
                </a:solidFill>
              </a:defRPr>
            </a:pPr>
            <a:r>
              <a:rPr cap="all" sz="10000">
                <a:solidFill>
                  <a:srgbClr val="535353"/>
                </a:solidFill>
              </a:rPr>
              <a:t>Title Text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30" name="Shape 30"/>
          <p:cNvSpPr/>
          <p:nvPr>
            <p:ph type="title"/>
          </p:nvPr>
        </p:nvSpPr>
        <p:spPr>
          <a:xfrm>
            <a:off x="3548062" y="10429875"/>
            <a:ext cx="17287876" cy="1803797"/>
          </a:xfrm>
          <a:prstGeom prst="rect">
            <a:avLst/>
          </a:prstGeom>
        </p:spPr>
        <p:txBody>
          <a:bodyPr/>
          <a:lstStyle/>
          <a:p>
            <a:pPr lvl="0">
              <a:defRPr cap="none" sz="1800">
                <a:solidFill>
                  <a:srgbClr val="000000"/>
                </a:solidFill>
              </a:defRPr>
            </a:pPr>
            <a:r>
              <a:rPr cap="all" sz="10000">
                <a:solidFill>
                  <a:srgbClr val="535353"/>
                </a:solidFill>
              </a:rPr>
              <a:t>Title Text</a:t>
            </a:r>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 Dark">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2" name="Shape 32"/>
          <p:cNvSpPr/>
          <p:nvPr>
            <p:ph type="title"/>
          </p:nvPr>
        </p:nvSpPr>
        <p:spPr>
          <a:xfrm>
            <a:off x="3548062" y="10429875"/>
            <a:ext cx="17287876" cy="1803797"/>
          </a:xfrm>
          <a:prstGeom prst="rect">
            <a:avLst/>
          </a:prstGeom>
        </p:spPr>
        <p:txBody>
          <a:bodyPr/>
          <a:lstStyle/>
          <a:p>
            <a:pPr lvl="0">
              <a:defRPr cap="none" sz="1800">
                <a:solidFill>
                  <a:srgbClr val="000000"/>
                </a:solidFill>
              </a:defRPr>
            </a:pPr>
            <a:r>
              <a:rPr cap="all" sz="10000">
                <a:solidFill>
                  <a:srgbClr val="535353"/>
                </a:solidFill>
              </a:rPr>
              <a:t>Title Text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4" name="Shape 34"/>
          <p:cNvSpPr/>
          <p:nvPr>
            <p:ph type="title"/>
          </p:nvPr>
        </p:nvSpPr>
        <p:spPr>
          <a:xfrm>
            <a:off x="3548062" y="1946671"/>
            <a:ext cx="8286751" cy="4929189"/>
          </a:xfrm>
          <a:prstGeom prst="rect">
            <a:avLst/>
          </a:prstGeom>
        </p:spPr>
        <p:txBody>
          <a:bodyPr lIns="0" tIns="0" rIns="0" bIns="0" anchor="b"/>
          <a:lstStyle/>
          <a:p>
            <a:pPr lvl="0">
              <a:defRPr cap="none" sz="1800">
                <a:solidFill>
                  <a:srgbClr val="000000"/>
                </a:solidFill>
              </a:defRPr>
            </a:pPr>
            <a:r>
              <a:rPr cap="all" sz="10000">
                <a:solidFill>
                  <a:srgbClr val="535353"/>
                </a:solidFill>
              </a:rPr>
              <a:t>Title Text</a:t>
            </a:r>
          </a:p>
        </p:txBody>
      </p:sp>
      <p:sp>
        <p:nvSpPr>
          <p:cNvPr id="35" name="Shape 35"/>
          <p:cNvSpPr/>
          <p:nvPr>
            <p:ph type="body" idx="1"/>
          </p:nvPr>
        </p:nvSpPr>
        <p:spPr>
          <a:xfrm>
            <a:off x="3548062" y="6858000"/>
            <a:ext cx="8286751" cy="1821657"/>
          </a:xfrm>
          <a:prstGeom prst="rect">
            <a:avLst/>
          </a:prstGeom>
        </p:spPr>
        <p:txBody>
          <a:bodyPr lIns="0" tIns="0" rIns="0" bIns="0" anchor="t"/>
          <a:lstStyle>
            <a:lvl1pPr marL="0" indent="0" algn="ctr">
              <a:spcBef>
                <a:spcPts val="0"/>
              </a:spcBef>
              <a:buSzTx/>
              <a:buNone/>
              <a:defRPr>
                <a:solidFill>
                  <a:srgbClr val="525252"/>
                </a:solidFill>
              </a:defRPr>
            </a:lvl1pPr>
            <a:lvl2pPr marL="0" indent="0" algn="ctr">
              <a:spcBef>
                <a:spcPts val="0"/>
              </a:spcBef>
              <a:buSzTx/>
              <a:buNone/>
              <a:defRPr>
                <a:solidFill>
                  <a:srgbClr val="525252"/>
                </a:solidFill>
              </a:defRPr>
            </a:lvl2pPr>
            <a:lvl3pPr marL="0" indent="0" algn="ctr">
              <a:spcBef>
                <a:spcPts val="0"/>
              </a:spcBef>
              <a:buSzTx/>
              <a:buNone/>
              <a:defRPr>
                <a:solidFill>
                  <a:srgbClr val="525252"/>
                </a:solidFill>
              </a:defRPr>
            </a:lvl3pPr>
            <a:lvl4pPr marL="0" indent="0" algn="ctr">
              <a:spcBef>
                <a:spcPts val="0"/>
              </a:spcBef>
              <a:buSzTx/>
              <a:buNone/>
              <a:defRPr>
                <a:solidFill>
                  <a:srgbClr val="525252"/>
                </a:solidFill>
              </a:defRPr>
            </a:lvl4pPr>
            <a:lvl5pPr marL="0" indent="0" algn="ctr">
              <a:spcBef>
                <a:spcPts val="0"/>
              </a:spcBef>
              <a:buSzTx/>
              <a:buNone/>
              <a:defRPr>
                <a:solidFill>
                  <a:srgbClr val="525252"/>
                </a:solidFill>
              </a:defRPr>
            </a:lvl5pPr>
          </a:lstStyle>
          <a:p>
            <a:pPr lvl="0">
              <a:defRPr sz="1800">
                <a:solidFill>
                  <a:srgbClr val="000000"/>
                </a:solidFill>
              </a:defRPr>
            </a:pPr>
            <a:r>
              <a:rPr sz="5200">
                <a:solidFill>
                  <a:srgbClr val="525252"/>
                </a:solidFill>
              </a:rPr>
              <a:t>Body Level One</a:t>
            </a:r>
            <a:endParaRPr sz="5200">
              <a:solidFill>
                <a:srgbClr val="525252"/>
              </a:solidFill>
            </a:endParaRPr>
          </a:p>
          <a:p>
            <a:pPr lvl="1">
              <a:defRPr sz="1800">
                <a:solidFill>
                  <a:srgbClr val="000000"/>
                </a:solidFill>
              </a:defRPr>
            </a:pPr>
            <a:r>
              <a:rPr sz="5200">
                <a:solidFill>
                  <a:srgbClr val="525252"/>
                </a:solidFill>
              </a:rPr>
              <a:t>Body Level Two</a:t>
            </a:r>
            <a:endParaRPr sz="5200">
              <a:solidFill>
                <a:srgbClr val="525252"/>
              </a:solidFill>
            </a:endParaRPr>
          </a:p>
          <a:p>
            <a:pPr lvl="2">
              <a:defRPr sz="1800">
                <a:solidFill>
                  <a:srgbClr val="000000"/>
                </a:solidFill>
              </a:defRPr>
            </a:pPr>
            <a:r>
              <a:rPr sz="5200">
                <a:solidFill>
                  <a:srgbClr val="525252"/>
                </a:solidFill>
              </a:rPr>
              <a:t>Body Level Three</a:t>
            </a:r>
            <a:endParaRPr sz="5200">
              <a:solidFill>
                <a:srgbClr val="525252"/>
              </a:solidFill>
            </a:endParaRPr>
          </a:p>
          <a:p>
            <a:pPr lvl="3">
              <a:defRPr sz="1800">
                <a:solidFill>
                  <a:srgbClr val="000000"/>
                </a:solidFill>
              </a:defRPr>
            </a:pPr>
            <a:r>
              <a:rPr sz="5200">
                <a:solidFill>
                  <a:srgbClr val="525252"/>
                </a:solidFill>
              </a:rPr>
              <a:t>Body Level Four</a:t>
            </a:r>
            <a:endParaRPr sz="5200">
              <a:solidFill>
                <a:srgbClr val="525252"/>
              </a:solidFill>
            </a:endParaRPr>
          </a:p>
          <a:p>
            <a:pPr lvl="4">
              <a:defRPr sz="1800">
                <a:solidFill>
                  <a:srgbClr val="000000"/>
                </a:solidFill>
              </a:defRPr>
            </a:pPr>
            <a:r>
              <a:rPr sz="5200">
                <a:solidFill>
                  <a:srgbClr val="525252"/>
                </a:solidFill>
              </a:rPr>
              <a:t>Body Level Five</a:t>
            </a:r>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 Dark">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7" name="Shape 37"/>
          <p:cNvSpPr/>
          <p:nvPr>
            <p:ph type="title"/>
          </p:nvPr>
        </p:nvSpPr>
        <p:spPr>
          <a:xfrm>
            <a:off x="3548062" y="1946671"/>
            <a:ext cx="8286751" cy="4929189"/>
          </a:xfrm>
          <a:prstGeom prst="rect">
            <a:avLst/>
          </a:prstGeom>
        </p:spPr>
        <p:txBody>
          <a:bodyPr lIns="0" tIns="0" rIns="0" bIns="0" anchor="b"/>
          <a:lstStyle/>
          <a:p>
            <a:pPr lvl="0">
              <a:defRPr cap="none" sz="1800">
                <a:solidFill>
                  <a:srgbClr val="000000"/>
                </a:solidFill>
              </a:defRPr>
            </a:pPr>
            <a:r>
              <a:rPr cap="all" sz="10000">
                <a:solidFill>
                  <a:srgbClr val="535353"/>
                </a:solidFill>
              </a:rPr>
              <a:t>Title Text</a:t>
            </a:r>
          </a:p>
        </p:txBody>
      </p:sp>
      <p:sp>
        <p:nvSpPr>
          <p:cNvPr id="38" name="Shape 38"/>
          <p:cNvSpPr/>
          <p:nvPr>
            <p:ph type="body" idx="1"/>
          </p:nvPr>
        </p:nvSpPr>
        <p:spPr>
          <a:xfrm>
            <a:off x="3548062" y="6858000"/>
            <a:ext cx="8286751" cy="1821657"/>
          </a:xfrm>
          <a:prstGeom prst="rect">
            <a:avLst/>
          </a:prstGeom>
        </p:spPr>
        <p:txBody>
          <a:bodyPr lIns="0" tIns="0" rIns="0" bIns="0" anchor="t"/>
          <a:lstStyle>
            <a:lvl1pPr marL="0" indent="0" algn="ctr">
              <a:spcBef>
                <a:spcPts val="0"/>
              </a:spcBef>
              <a:buSzTx/>
              <a:buNone/>
              <a:defRPr>
                <a:solidFill>
                  <a:srgbClr val="525252"/>
                </a:solidFill>
              </a:defRPr>
            </a:lvl1pPr>
            <a:lvl2pPr marL="0" indent="0" algn="ctr">
              <a:spcBef>
                <a:spcPts val="0"/>
              </a:spcBef>
              <a:buSzTx/>
              <a:buNone/>
              <a:defRPr>
                <a:solidFill>
                  <a:srgbClr val="525252"/>
                </a:solidFill>
              </a:defRPr>
            </a:lvl2pPr>
            <a:lvl3pPr marL="0" indent="0" algn="ctr">
              <a:spcBef>
                <a:spcPts val="0"/>
              </a:spcBef>
              <a:buSzTx/>
              <a:buNone/>
              <a:defRPr>
                <a:solidFill>
                  <a:srgbClr val="525252"/>
                </a:solidFill>
              </a:defRPr>
            </a:lvl3pPr>
            <a:lvl4pPr marL="0" indent="0" algn="ctr">
              <a:spcBef>
                <a:spcPts val="0"/>
              </a:spcBef>
              <a:buSzTx/>
              <a:buNone/>
              <a:defRPr>
                <a:solidFill>
                  <a:srgbClr val="525252"/>
                </a:solidFill>
              </a:defRPr>
            </a:lvl4pPr>
            <a:lvl5pPr marL="0" indent="0" algn="ctr">
              <a:spcBef>
                <a:spcPts val="0"/>
              </a:spcBef>
              <a:buSzTx/>
              <a:buNone/>
              <a:defRPr>
                <a:solidFill>
                  <a:srgbClr val="525252"/>
                </a:solidFill>
              </a:defRPr>
            </a:lvl5pPr>
          </a:lstStyle>
          <a:p>
            <a:pPr lvl="0">
              <a:defRPr sz="1800">
                <a:solidFill>
                  <a:srgbClr val="000000"/>
                </a:solidFill>
              </a:defRPr>
            </a:pPr>
            <a:r>
              <a:rPr sz="5200">
                <a:solidFill>
                  <a:srgbClr val="525252"/>
                </a:solidFill>
              </a:rPr>
              <a:t>Body Level One</a:t>
            </a:r>
            <a:endParaRPr sz="5200">
              <a:solidFill>
                <a:srgbClr val="525252"/>
              </a:solidFill>
            </a:endParaRPr>
          </a:p>
          <a:p>
            <a:pPr lvl="1">
              <a:defRPr sz="1800">
                <a:solidFill>
                  <a:srgbClr val="000000"/>
                </a:solidFill>
              </a:defRPr>
            </a:pPr>
            <a:r>
              <a:rPr sz="5200">
                <a:solidFill>
                  <a:srgbClr val="525252"/>
                </a:solidFill>
              </a:rPr>
              <a:t>Body Level Two</a:t>
            </a:r>
            <a:endParaRPr sz="5200">
              <a:solidFill>
                <a:srgbClr val="525252"/>
              </a:solidFill>
            </a:endParaRPr>
          </a:p>
          <a:p>
            <a:pPr lvl="2">
              <a:defRPr sz="1800">
                <a:solidFill>
                  <a:srgbClr val="000000"/>
                </a:solidFill>
              </a:defRPr>
            </a:pPr>
            <a:r>
              <a:rPr sz="5200">
                <a:solidFill>
                  <a:srgbClr val="525252"/>
                </a:solidFill>
              </a:rPr>
              <a:t>Body Level Three</a:t>
            </a:r>
            <a:endParaRPr sz="5200">
              <a:solidFill>
                <a:srgbClr val="525252"/>
              </a:solidFill>
            </a:endParaRPr>
          </a:p>
          <a:p>
            <a:pPr lvl="3">
              <a:defRPr sz="1800">
                <a:solidFill>
                  <a:srgbClr val="000000"/>
                </a:solidFill>
              </a:defRPr>
            </a:pPr>
            <a:r>
              <a:rPr sz="5200">
                <a:solidFill>
                  <a:srgbClr val="525252"/>
                </a:solidFill>
              </a:rPr>
              <a:t>Body Level Four</a:t>
            </a:r>
            <a:endParaRPr sz="5200">
              <a:solidFill>
                <a:srgbClr val="525252"/>
              </a:solidFill>
            </a:endParaRPr>
          </a:p>
          <a:p>
            <a:pPr lvl="4">
              <a:defRPr sz="1800">
                <a:solidFill>
                  <a:srgbClr val="000000"/>
                </a:solidFill>
              </a:defRPr>
            </a:pPr>
            <a:r>
              <a:rPr sz="5200">
                <a:solidFill>
                  <a:srgbClr val="525252"/>
                </a:solidFill>
              </a:rPr>
              <a:t>Body Level Five</a:t>
            </a:r>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40" name="Shape 40"/>
          <p:cNvSpPr/>
          <p:nvPr>
            <p:ph type="title"/>
          </p:nvPr>
        </p:nvSpPr>
        <p:spPr>
          <a:prstGeom prst="rect">
            <a:avLst/>
          </a:prstGeom>
        </p:spPr>
        <p:txBody>
          <a:bodyPr/>
          <a:lstStyle/>
          <a:p>
            <a:pPr lvl="0">
              <a:defRPr cap="none" sz="1800">
                <a:solidFill>
                  <a:srgbClr val="000000"/>
                </a:solidFill>
              </a:defRPr>
            </a:pPr>
            <a:r>
              <a:rPr cap="all" sz="10000">
                <a:solidFill>
                  <a:srgbClr val="535353"/>
                </a:solidFill>
              </a:rPr>
              <a:t>Title Text</a:t>
            </a:r>
          </a:p>
        </p:txBody>
      </p:sp>
      <p:sp>
        <p:nvSpPr>
          <p:cNvPr id="41" name="Shape 41"/>
          <p:cNvSpPr/>
          <p:nvPr>
            <p:ph type="body" idx="1"/>
          </p:nvPr>
        </p:nvSpPr>
        <p:spPr>
          <a:xfrm>
            <a:off x="3548062" y="4482703"/>
            <a:ext cx="8286751" cy="8215313"/>
          </a:xfrm>
          <a:prstGeom prst="rect">
            <a:avLst/>
          </a:prstGeom>
        </p:spPr>
        <p:txBody>
          <a:bodyPr/>
          <a:lstStyle/>
          <a:p>
            <a:pPr lvl="0">
              <a:defRPr sz="1800">
                <a:solidFill>
                  <a:srgbClr val="000000"/>
                </a:solidFill>
              </a:defRPr>
            </a:pPr>
            <a:r>
              <a:rPr sz="5200">
                <a:solidFill>
                  <a:srgbClr val="535353"/>
                </a:solidFill>
              </a:rPr>
              <a:t>Body Level One</a:t>
            </a:r>
            <a:endParaRPr sz="5200">
              <a:solidFill>
                <a:srgbClr val="535353"/>
              </a:solidFill>
            </a:endParaRPr>
          </a:p>
          <a:p>
            <a:pPr lvl="1">
              <a:defRPr sz="1800">
                <a:solidFill>
                  <a:srgbClr val="000000"/>
                </a:solidFill>
              </a:defRPr>
            </a:pPr>
            <a:r>
              <a:rPr sz="5200">
                <a:solidFill>
                  <a:srgbClr val="535353"/>
                </a:solidFill>
              </a:rPr>
              <a:t>Body Level Two</a:t>
            </a:r>
            <a:endParaRPr sz="5200">
              <a:solidFill>
                <a:srgbClr val="535353"/>
              </a:solidFill>
            </a:endParaRPr>
          </a:p>
          <a:p>
            <a:pPr lvl="2">
              <a:defRPr sz="1800">
                <a:solidFill>
                  <a:srgbClr val="000000"/>
                </a:solidFill>
              </a:defRPr>
            </a:pPr>
            <a:r>
              <a:rPr sz="5200">
                <a:solidFill>
                  <a:srgbClr val="535353"/>
                </a:solidFill>
              </a:rPr>
              <a:t>Body Level Three</a:t>
            </a:r>
            <a:endParaRPr sz="5200">
              <a:solidFill>
                <a:srgbClr val="535353"/>
              </a:solidFill>
            </a:endParaRPr>
          </a:p>
          <a:p>
            <a:pPr lvl="3">
              <a:defRPr sz="1800">
                <a:solidFill>
                  <a:srgbClr val="000000"/>
                </a:solidFill>
              </a:defRPr>
            </a:pPr>
            <a:r>
              <a:rPr sz="5200">
                <a:solidFill>
                  <a:srgbClr val="535353"/>
                </a:solidFill>
              </a:rPr>
              <a:t>Body Level Four</a:t>
            </a:r>
            <a:endParaRPr sz="5200">
              <a:solidFill>
                <a:srgbClr val="535353"/>
              </a:solidFill>
            </a:endParaRPr>
          </a:p>
          <a:p>
            <a:pPr lvl="4">
              <a:defRPr sz="1800">
                <a:solidFill>
                  <a:srgbClr val="000000"/>
                </a:solidFill>
              </a:defRPr>
            </a:pPr>
            <a:r>
              <a:rPr sz="5200">
                <a:solidFill>
                  <a:srgbClr val="535353"/>
                </a:solidFill>
              </a:rPr>
              <a:t>Body Level Five</a:t>
            </a:r>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Left">
    <p:spTree>
      <p:nvGrpSpPr>
        <p:cNvPr id="1" name=""/>
        <p:cNvGrpSpPr/>
        <p:nvPr/>
      </p:nvGrpSpPr>
      <p:grpSpPr>
        <a:xfrm>
          <a:off x="0" y="0"/>
          <a:ext cx="0" cy="0"/>
          <a:chOff x="0" y="0"/>
          <a:chExt cx="0" cy="0"/>
        </a:xfrm>
      </p:grpSpPr>
      <p:sp>
        <p:nvSpPr>
          <p:cNvPr id="43" name="Shape 43"/>
          <p:cNvSpPr/>
          <p:nvPr>
            <p:ph type="title"/>
          </p:nvPr>
        </p:nvSpPr>
        <p:spPr>
          <a:prstGeom prst="rect">
            <a:avLst/>
          </a:prstGeom>
        </p:spPr>
        <p:txBody>
          <a:bodyPr/>
          <a:lstStyle/>
          <a:p>
            <a:pPr lvl="0">
              <a:defRPr cap="none" sz="1800">
                <a:solidFill>
                  <a:srgbClr val="000000"/>
                </a:solidFill>
              </a:defRPr>
            </a:pPr>
            <a:r>
              <a:rPr cap="all" sz="10000">
                <a:solidFill>
                  <a:srgbClr val="535353"/>
                </a:solidFill>
              </a:rPr>
              <a:t>Title Text</a:t>
            </a:r>
          </a:p>
        </p:txBody>
      </p:sp>
      <p:sp>
        <p:nvSpPr>
          <p:cNvPr id="44" name="Shape 44"/>
          <p:cNvSpPr/>
          <p:nvPr>
            <p:ph type="body" idx="1"/>
          </p:nvPr>
        </p:nvSpPr>
        <p:spPr>
          <a:xfrm>
            <a:off x="3548062" y="4482703"/>
            <a:ext cx="8286751" cy="8215313"/>
          </a:xfrm>
          <a:prstGeom prst="rect">
            <a:avLst/>
          </a:prstGeom>
        </p:spPr>
        <p:txBody>
          <a:bodyPr/>
          <a:lstStyle/>
          <a:p>
            <a:pPr lvl="0">
              <a:defRPr sz="1800">
                <a:solidFill>
                  <a:srgbClr val="000000"/>
                </a:solidFill>
              </a:defRPr>
            </a:pPr>
            <a:r>
              <a:rPr sz="5200">
                <a:solidFill>
                  <a:srgbClr val="535353"/>
                </a:solidFill>
              </a:rPr>
              <a:t>Body Level One</a:t>
            </a:r>
            <a:endParaRPr sz="5200">
              <a:solidFill>
                <a:srgbClr val="535353"/>
              </a:solidFill>
            </a:endParaRPr>
          </a:p>
          <a:p>
            <a:pPr lvl="1">
              <a:defRPr sz="1800">
                <a:solidFill>
                  <a:srgbClr val="000000"/>
                </a:solidFill>
              </a:defRPr>
            </a:pPr>
            <a:r>
              <a:rPr sz="5200">
                <a:solidFill>
                  <a:srgbClr val="535353"/>
                </a:solidFill>
              </a:rPr>
              <a:t>Body Level Two</a:t>
            </a:r>
            <a:endParaRPr sz="5200">
              <a:solidFill>
                <a:srgbClr val="535353"/>
              </a:solidFill>
            </a:endParaRPr>
          </a:p>
          <a:p>
            <a:pPr lvl="2">
              <a:defRPr sz="1800">
                <a:solidFill>
                  <a:srgbClr val="000000"/>
                </a:solidFill>
              </a:defRPr>
            </a:pPr>
            <a:r>
              <a:rPr sz="5200">
                <a:solidFill>
                  <a:srgbClr val="535353"/>
                </a:solidFill>
              </a:rPr>
              <a:t>Body Level Three</a:t>
            </a:r>
            <a:endParaRPr sz="5200">
              <a:solidFill>
                <a:srgbClr val="535353"/>
              </a:solidFill>
            </a:endParaRPr>
          </a:p>
          <a:p>
            <a:pPr lvl="3">
              <a:defRPr sz="1800">
                <a:solidFill>
                  <a:srgbClr val="000000"/>
                </a:solidFill>
              </a:defRPr>
            </a:pPr>
            <a:r>
              <a:rPr sz="5200">
                <a:solidFill>
                  <a:srgbClr val="535353"/>
                </a:solidFill>
              </a:rPr>
              <a:t>Body Level Four</a:t>
            </a:r>
            <a:endParaRPr sz="5200">
              <a:solidFill>
                <a:srgbClr val="535353"/>
              </a:solidFill>
            </a:endParaRPr>
          </a:p>
          <a:p>
            <a:pPr lvl="4">
              <a:defRPr sz="1800">
                <a:solidFill>
                  <a:srgbClr val="000000"/>
                </a:solidFill>
              </a:defRPr>
            </a:pPr>
            <a:r>
              <a:rPr sz="5200">
                <a:solidFill>
                  <a:srgbClr val="535353"/>
                </a:solidFill>
              </a:rPr>
              <a:t>Body Level Five</a:t>
            </a:r>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Right">
    <p:spTree>
      <p:nvGrpSpPr>
        <p:cNvPr id="1" name=""/>
        <p:cNvGrpSpPr/>
        <p:nvPr/>
      </p:nvGrpSpPr>
      <p:grpSpPr>
        <a:xfrm>
          <a:off x="0" y="0"/>
          <a:ext cx="0" cy="0"/>
          <a:chOff x="0" y="0"/>
          <a:chExt cx="0" cy="0"/>
        </a:xfrm>
      </p:grpSpPr>
      <p:sp>
        <p:nvSpPr>
          <p:cNvPr id="46" name="Shape 46"/>
          <p:cNvSpPr/>
          <p:nvPr>
            <p:ph type="title"/>
          </p:nvPr>
        </p:nvSpPr>
        <p:spPr>
          <a:prstGeom prst="rect">
            <a:avLst/>
          </a:prstGeom>
        </p:spPr>
        <p:txBody>
          <a:bodyPr/>
          <a:lstStyle/>
          <a:p>
            <a:pPr lvl="0">
              <a:defRPr cap="none" sz="1800">
                <a:solidFill>
                  <a:srgbClr val="000000"/>
                </a:solidFill>
              </a:defRPr>
            </a:pPr>
            <a:r>
              <a:rPr cap="all" sz="10000">
                <a:solidFill>
                  <a:srgbClr val="535353"/>
                </a:solidFill>
              </a:rPr>
              <a:t>Title Text</a:t>
            </a:r>
          </a:p>
        </p:txBody>
      </p:sp>
      <p:sp>
        <p:nvSpPr>
          <p:cNvPr id="47" name="Shape 47"/>
          <p:cNvSpPr/>
          <p:nvPr>
            <p:ph type="body" idx="1"/>
          </p:nvPr>
        </p:nvSpPr>
        <p:spPr>
          <a:xfrm>
            <a:off x="12549187" y="4482703"/>
            <a:ext cx="8286751" cy="8215313"/>
          </a:xfrm>
          <a:prstGeom prst="rect">
            <a:avLst/>
          </a:prstGeom>
        </p:spPr>
        <p:txBody>
          <a:bodyPr/>
          <a:lstStyle/>
          <a:p>
            <a:pPr lvl="0">
              <a:defRPr sz="1800">
                <a:solidFill>
                  <a:srgbClr val="000000"/>
                </a:solidFill>
              </a:defRPr>
            </a:pPr>
            <a:r>
              <a:rPr sz="5200">
                <a:solidFill>
                  <a:srgbClr val="535353"/>
                </a:solidFill>
              </a:rPr>
              <a:t>Body Level One</a:t>
            </a:r>
            <a:endParaRPr sz="5200">
              <a:solidFill>
                <a:srgbClr val="535353"/>
              </a:solidFill>
            </a:endParaRPr>
          </a:p>
          <a:p>
            <a:pPr lvl="1">
              <a:defRPr sz="1800">
                <a:solidFill>
                  <a:srgbClr val="000000"/>
                </a:solidFill>
              </a:defRPr>
            </a:pPr>
            <a:r>
              <a:rPr sz="5200">
                <a:solidFill>
                  <a:srgbClr val="535353"/>
                </a:solidFill>
              </a:rPr>
              <a:t>Body Level Two</a:t>
            </a:r>
            <a:endParaRPr sz="5200">
              <a:solidFill>
                <a:srgbClr val="535353"/>
              </a:solidFill>
            </a:endParaRPr>
          </a:p>
          <a:p>
            <a:pPr lvl="2">
              <a:defRPr sz="1800">
                <a:solidFill>
                  <a:srgbClr val="000000"/>
                </a:solidFill>
              </a:defRPr>
            </a:pPr>
            <a:r>
              <a:rPr sz="5200">
                <a:solidFill>
                  <a:srgbClr val="535353"/>
                </a:solidFill>
              </a:rPr>
              <a:t>Body Level Three</a:t>
            </a:r>
            <a:endParaRPr sz="5200">
              <a:solidFill>
                <a:srgbClr val="535353"/>
              </a:solidFill>
            </a:endParaRPr>
          </a:p>
          <a:p>
            <a:pPr lvl="3">
              <a:defRPr sz="1800">
                <a:solidFill>
                  <a:srgbClr val="000000"/>
                </a:solidFill>
              </a:defRPr>
            </a:pPr>
            <a:r>
              <a:rPr sz="5200">
                <a:solidFill>
                  <a:srgbClr val="535353"/>
                </a:solidFill>
              </a:rPr>
              <a:t>Body Level Four</a:t>
            </a:r>
            <a:endParaRPr sz="5200">
              <a:solidFill>
                <a:srgbClr val="535353"/>
              </a:solidFill>
            </a:endParaRPr>
          </a:p>
          <a:p>
            <a:pPr lvl="4">
              <a:defRPr sz="1800">
                <a:solidFill>
                  <a:srgbClr val="000000"/>
                </a:solidFill>
              </a:defRPr>
            </a:pPr>
            <a:r>
              <a:rPr sz="5200">
                <a:solidFill>
                  <a:srgbClr val="535353"/>
                </a:solidFill>
              </a:rPr>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 Photo">
    <p:spTree>
      <p:nvGrpSpPr>
        <p:cNvPr id="1" name=""/>
        <p:cNvGrpSpPr/>
        <p:nvPr/>
      </p:nvGrpSpPr>
      <p:grpSpPr>
        <a:xfrm>
          <a:off x="0" y="0"/>
          <a:ext cx="0" cy="0"/>
          <a:chOff x="0" y="0"/>
          <a:chExt cx="0" cy="0"/>
        </a:xfrm>
      </p:grpSpPr>
      <p:sp>
        <p:nvSpPr>
          <p:cNvPr id="8" name="Shape 8"/>
          <p:cNvSpPr/>
          <p:nvPr>
            <p:ph type="title"/>
          </p:nvPr>
        </p:nvSpPr>
        <p:spPr>
          <a:xfrm>
            <a:off x="3548062" y="9608343"/>
            <a:ext cx="17287876" cy="1768079"/>
          </a:xfrm>
          <a:prstGeom prst="rect">
            <a:avLst/>
          </a:prstGeom>
        </p:spPr>
        <p:txBody>
          <a:bodyPr lIns="0" tIns="0" rIns="0" bIns="0" anchor="b"/>
          <a:lstStyle/>
          <a:p>
            <a:pPr lvl="0">
              <a:defRPr cap="none" sz="1800">
                <a:solidFill>
                  <a:srgbClr val="000000"/>
                </a:solidFill>
              </a:defRPr>
            </a:pPr>
            <a:r>
              <a:rPr cap="all" sz="10000">
                <a:solidFill>
                  <a:srgbClr val="535353"/>
                </a:solidFill>
              </a:rPr>
              <a:t>Title Text</a:t>
            </a:r>
          </a:p>
        </p:txBody>
      </p:sp>
      <p:sp>
        <p:nvSpPr>
          <p:cNvPr id="9" name="Shape 9"/>
          <p:cNvSpPr/>
          <p:nvPr>
            <p:ph type="body" idx="1"/>
          </p:nvPr>
        </p:nvSpPr>
        <p:spPr>
          <a:xfrm>
            <a:off x="3548062" y="11358562"/>
            <a:ext cx="17287876" cy="1696642"/>
          </a:xfrm>
          <a:prstGeom prst="rect">
            <a:avLst/>
          </a:prstGeom>
        </p:spPr>
        <p:txBody>
          <a:bodyPr lIns="0" tIns="0" rIns="0" bIns="0" anchor="t"/>
          <a:lstStyle>
            <a:lvl1pPr marL="0" indent="0" algn="ctr">
              <a:spcBef>
                <a:spcPts val="0"/>
              </a:spcBef>
              <a:buSzTx/>
              <a:buNone/>
              <a:defRPr>
                <a:solidFill>
                  <a:srgbClr val="525252"/>
                </a:solidFill>
              </a:defRPr>
            </a:lvl1pPr>
            <a:lvl2pPr marL="0" indent="0" algn="ctr">
              <a:spcBef>
                <a:spcPts val="0"/>
              </a:spcBef>
              <a:buSzTx/>
              <a:buNone/>
              <a:defRPr>
                <a:solidFill>
                  <a:srgbClr val="525252"/>
                </a:solidFill>
              </a:defRPr>
            </a:lvl2pPr>
            <a:lvl3pPr marL="0" indent="0" algn="ctr">
              <a:spcBef>
                <a:spcPts val="0"/>
              </a:spcBef>
              <a:buSzTx/>
              <a:buNone/>
              <a:defRPr>
                <a:solidFill>
                  <a:srgbClr val="525252"/>
                </a:solidFill>
              </a:defRPr>
            </a:lvl3pPr>
            <a:lvl4pPr marL="0" indent="0" algn="ctr">
              <a:spcBef>
                <a:spcPts val="0"/>
              </a:spcBef>
              <a:buSzTx/>
              <a:buNone/>
              <a:defRPr>
                <a:solidFill>
                  <a:srgbClr val="525252"/>
                </a:solidFill>
              </a:defRPr>
            </a:lvl4pPr>
            <a:lvl5pPr marL="0" indent="0" algn="ctr">
              <a:spcBef>
                <a:spcPts val="0"/>
              </a:spcBef>
              <a:buSzTx/>
              <a:buNone/>
              <a:defRPr>
                <a:solidFill>
                  <a:srgbClr val="525252"/>
                </a:solidFill>
              </a:defRPr>
            </a:lvl5pPr>
          </a:lstStyle>
          <a:p>
            <a:pPr lvl="0">
              <a:defRPr sz="1800">
                <a:solidFill>
                  <a:srgbClr val="000000"/>
                </a:solidFill>
              </a:defRPr>
            </a:pPr>
            <a:r>
              <a:rPr sz="5200">
                <a:solidFill>
                  <a:srgbClr val="525252"/>
                </a:solidFill>
              </a:rPr>
              <a:t>Body Level One</a:t>
            </a:r>
            <a:endParaRPr sz="5200">
              <a:solidFill>
                <a:srgbClr val="525252"/>
              </a:solidFill>
            </a:endParaRPr>
          </a:p>
          <a:p>
            <a:pPr lvl="1">
              <a:defRPr sz="1800">
                <a:solidFill>
                  <a:srgbClr val="000000"/>
                </a:solidFill>
              </a:defRPr>
            </a:pPr>
            <a:r>
              <a:rPr sz="5200">
                <a:solidFill>
                  <a:srgbClr val="525252"/>
                </a:solidFill>
              </a:rPr>
              <a:t>Body Level Two</a:t>
            </a:r>
            <a:endParaRPr sz="5200">
              <a:solidFill>
                <a:srgbClr val="525252"/>
              </a:solidFill>
            </a:endParaRPr>
          </a:p>
          <a:p>
            <a:pPr lvl="2">
              <a:defRPr sz="1800">
                <a:solidFill>
                  <a:srgbClr val="000000"/>
                </a:solidFill>
              </a:defRPr>
            </a:pPr>
            <a:r>
              <a:rPr sz="5200">
                <a:solidFill>
                  <a:srgbClr val="525252"/>
                </a:solidFill>
              </a:rPr>
              <a:t>Body Level Three</a:t>
            </a:r>
            <a:endParaRPr sz="5200">
              <a:solidFill>
                <a:srgbClr val="525252"/>
              </a:solidFill>
            </a:endParaRPr>
          </a:p>
          <a:p>
            <a:pPr lvl="3">
              <a:defRPr sz="1800">
                <a:solidFill>
                  <a:srgbClr val="000000"/>
                </a:solidFill>
              </a:defRPr>
            </a:pPr>
            <a:r>
              <a:rPr sz="5200">
                <a:solidFill>
                  <a:srgbClr val="525252"/>
                </a:solidFill>
              </a:rPr>
              <a:t>Body Level Four</a:t>
            </a:r>
            <a:endParaRPr sz="5200">
              <a:solidFill>
                <a:srgbClr val="525252"/>
              </a:solidFill>
            </a:endParaRPr>
          </a:p>
          <a:p>
            <a:pPr lvl="4">
              <a:defRPr sz="1800">
                <a:solidFill>
                  <a:srgbClr val="000000"/>
                </a:solidFill>
              </a:defRPr>
            </a:pPr>
            <a:r>
              <a:rPr sz="5200">
                <a:solidFill>
                  <a:srgbClr val="525252"/>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 Photo - Dark">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 name="Shape 11"/>
          <p:cNvSpPr/>
          <p:nvPr>
            <p:ph type="title"/>
          </p:nvPr>
        </p:nvSpPr>
        <p:spPr>
          <a:xfrm>
            <a:off x="3548062" y="9608343"/>
            <a:ext cx="17287876" cy="1768079"/>
          </a:xfrm>
          <a:prstGeom prst="rect">
            <a:avLst/>
          </a:prstGeom>
        </p:spPr>
        <p:txBody>
          <a:bodyPr lIns="0" tIns="0" rIns="0" bIns="0" anchor="b"/>
          <a:lstStyle/>
          <a:p>
            <a:pPr lvl="0">
              <a:defRPr cap="none" sz="1800">
                <a:solidFill>
                  <a:srgbClr val="000000"/>
                </a:solidFill>
              </a:defRPr>
            </a:pPr>
            <a:r>
              <a:rPr cap="all" sz="10000">
                <a:solidFill>
                  <a:srgbClr val="535353"/>
                </a:solidFill>
              </a:rPr>
              <a:t>Title Text</a:t>
            </a:r>
          </a:p>
        </p:txBody>
      </p:sp>
      <p:sp>
        <p:nvSpPr>
          <p:cNvPr id="12" name="Shape 12"/>
          <p:cNvSpPr/>
          <p:nvPr>
            <p:ph type="body" idx="1"/>
          </p:nvPr>
        </p:nvSpPr>
        <p:spPr>
          <a:xfrm>
            <a:off x="3548062" y="11358562"/>
            <a:ext cx="17287876" cy="1696642"/>
          </a:xfrm>
          <a:prstGeom prst="rect">
            <a:avLst/>
          </a:prstGeom>
        </p:spPr>
        <p:txBody>
          <a:bodyPr lIns="0" tIns="0" rIns="0" bIns="0" anchor="t"/>
          <a:lstStyle>
            <a:lvl1pPr marL="0" indent="0" algn="ctr">
              <a:spcBef>
                <a:spcPts val="0"/>
              </a:spcBef>
              <a:buSzTx/>
              <a:buNone/>
              <a:defRPr>
                <a:solidFill>
                  <a:srgbClr val="525252"/>
                </a:solidFill>
              </a:defRPr>
            </a:lvl1pPr>
            <a:lvl2pPr marL="0" indent="0" algn="ctr">
              <a:spcBef>
                <a:spcPts val="0"/>
              </a:spcBef>
              <a:buSzTx/>
              <a:buNone/>
              <a:defRPr>
                <a:solidFill>
                  <a:srgbClr val="525252"/>
                </a:solidFill>
              </a:defRPr>
            </a:lvl2pPr>
            <a:lvl3pPr marL="0" indent="0" algn="ctr">
              <a:spcBef>
                <a:spcPts val="0"/>
              </a:spcBef>
              <a:buSzTx/>
              <a:buNone/>
              <a:defRPr>
                <a:solidFill>
                  <a:srgbClr val="525252"/>
                </a:solidFill>
              </a:defRPr>
            </a:lvl3pPr>
            <a:lvl4pPr marL="0" indent="0" algn="ctr">
              <a:spcBef>
                <a:spcPts val="0"/>
              </a:spcBef>
              <a:buSzTx/>
              <a:buNone/>
              <a:defRPr>
                <a:solidFill>
                  <a:srgbClr val="525252"/>
                </a:solidFill>
              </a:defRPr>
            </a:lvl4pPr>
            <a:lvl5pPr marL="0" indent="0" algn="ctr">
              <a:spcBef>
                <a:spcPts val="0"/>
              </a:spcBef>
              <a:buSzTx/>
              <a:buNone/>
              <a:defRPr>
                <a:solidFill>
                  <a:srgbClr val="525252"/>
                </a:solidFill>
              </a:defRPr>
            </a:lvl5pPr>
          </a:lstStyle>
          <a:p>
            <a:pPr lvl="0">
              <a:defRPr sz="1800">
                <a:solidFill>
                  <a:srgbClr val="000000"/>
                </a:solidFill>
              </a:defRPr>
            </a:pPr>
            <a:r>
              <a:rPr sz="5200">
                <a:solidFill>
                  <a:srgbClr val="525252"/>
                </a:solidFill>
              </a:rPr>
              <a:t>Body Level One</a:t>
            </a:r>
            <a:endParaRPr sz="5200">
              <a:solidFill>
                <a:srgbClr val="525252"/>
              </a:solidFill>
            </a:endParaRPr>
          </a:p>
          <a:p>
            <a:pPr lvl="1">
              <a:defRPr sz="1800">
                <a:solidFill>
                  <a:srgbClr val="000000"/>
                </a:solidFill>
              </a:defRPr>
            </a:pPr>
            <a:r>
              <a:rPr sz="5200">
                <a:solidFill>
                  <a:srgbClr val="525252"/>
                </a:solidFill>
              </a:rPr>
              <a:t>Body Level Two</a:t>
            </a:r>
            <a:endParaRPr sz="5200">
              <a:solidFill>
                <a:srgbClr val="525252"/>
              </a:solidFill>
            </a:endParaRPr>
          </a:p>
          <a:p>
            <a:pPr lvl="2">
              <a:defRPr sz="1800">
                <a:solidFill>
                  <a:srgbClr val="000000"/>
                </a:solidFill>
              </a:defRPr>
            </a:pPr>
            <a:r>
              <a:rPr sz="5200">
                <a:solidFill>
                  <a:srgbClr val="525252"/>
                </a:solidFill>
              </a:rPr>
              <a:t>Body Level Three</a:t>
            </a:r>
            <a:endParaRPr sz="5200">
              <a:solidFill>
                <a:srgbClr val="525252"/>
              </a:solidFill>
            </a:endParaRPr>
          </a:p>
          <a:p>
            <a:pPr lvl="3">
              <a:defRPr sz="1800">
                <a:solidFill>
                  <a:srgbClr val="000000"/>
                </a:solidFill>
              </a:defRPr>
            </a:pPr>
            <a:r>
              <a:rPr sz="5200">
                <a:solidFill>
                  <a:srgbClr val="525252"/>
                </a:solidFill>
              </a:rPr>
              <a:t>Body Level Four</a:t>
            </a:r>
            <a:endParaRPr sz="5200">
              <a:solidFill>
                <a:srgbClr val="525252"/>
              </a:solidFill>
            </a:endParaRPr>
          </a:p>
          <a:p>
            <a:pPr lvl="4">
              <a:defRPr sz="1800">
                <a:solidFill>
                  <a:srgbClr val="000000"/>
                </a:solidFill>
              </a:defRPr>
            </a:pPr>
            <a:r>
              <a:rPr sz="5200">
                <a:solidFill>
                  <a:srgbClr val="525252"/>
                </a:solidFill>
              </a:rPr>
              <a:t>Body Level Five</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4" name="Shape 14"/>
          <p:cNvSpPr/>
          <p:nvPr>
            <p:ph type="title"/>
          </p:nvPr>
        </p:nvSpPr>
        <p:spPr>
          <a:prstGeom prst="rect">
            <a:avLst/>
          </a:prstGeom>
        </p:spPr>
        <p:txBody>
          <a:bodyPr/>
          <a:lstStyle/>
          <a:p>
            <a:pPr lvl="0">
              <a:defRPr cap="none" sz="1800">
                <a:solidFill>
                  <a:srgbClr val="000000"/>
                </a:solidFill>
              </a:defRPr>
            </a:pPr>
            <a:r>
              <a:rPr cap="all" sz="10000">
                <a:solidFill>
                  <a:srgbClr val="535353"/>
                </a:solidFill>
              </a:rPr>
              <a:t>Title Text</a:t>
            </a:r>
          </a:p>
        </p:txBody>
      </p:sp>
      <p:sp>
        <p:nvSpPr>
          <p:cNvPr id="15" name="Shape 15"/>
          <p:cNvSpPr/>
          <p:nvPr>
            <p:ph type="body" idx="1"/>
          </p:nvPr>
        </p:nvSpPr>
        <p:spPr>
          <a:prstGeom prst="rect">
            <a:avLst/>
          </a:prstGeom>
        </p:spPr>
        <p:txBody>
          <a:bodyPr/>
          <a:lstStyle/>
          <a:p>
            <a:pPr lvl="0">
              <a:defRPr sz="1800">
                <a:solidFill>
                  <a:srgbClr val="000000"/>
                </a:solidFill>
              </a:defRPr>
            </a:pPr>
            <a:r>
              <a:rPr sz="5200">
                <a:solidFill>
                  <a:srgbClr val="535353"/>
                </a:solidFill>
              </a:rPr>
              <a:t>Body Level One</a:t>
            </a:r>
            <a:endParaRPr sz="5200">
              <a:solidFill>
                <a:srgbClr val="535353"/>
              </a:solidFill>
            </a:endParaRPr>
          </a:p>
          <a:p>
            <a:pPr lvl="1">
              <a:defRPr sz="1800">
                <a:solidFill>
                  <a:srgbClr val="000000"/>
                </a:solidFill>
              </a:defRPr>
            </a:pPr>
            <a:r>
              <a:rPr sz="5200">
                <a:solidFill>
                  <a:srgbClr val="535353"/>
                </a:solidFill>
              </a:rPr>
              <a:t>Body Level Two</a:t>
            </a:r>
            <a:endParaRPr sz="5200">
              <a:solidFill>
                <a:srgbClr val="535353"/>
              </a:solidFill>
            </a:endParaRPr>
          </a:p>
          <a:p>
            <a:pPr lvl="2">
              <a:defRPr sz="1800">
                <a:solidFill>
                  <a:srgbClr val="000000"/>
                </a:solidFill>
              </a:defRPr>
            </a:pPr>
            <a:r>
              <a:rPr sz="5200">
                <a:solidFill>
                  <a:srgbClr val="535353"/>
                </a:solidFill>
              </a:rPr>
              <a:t>Body Level Three</a:t>
            </a:r>
            <a:endParaRPr sz="5200">
              <a:solidFill>
                <a:srgbClr val="535353"/>
              </a:solidFill>
            </a:endParaRPr>
          </a:p>
          <a:p>
            <a:pPr lvl="3">
              <a:defRPr sz="1800">
                <a:solidFill>
                  <a:srgbClr val="000000"/>
                </a:solidFill>
              </a:defRPr>
            </a:pPr>
            <a:r>
              <a:rPr sz="5200">
                <a:solidFill>
                  <a:srgbClr val="535353"/>
                </a:solidFill>
              </a:rPr>
              <a:t>Body Level Four</a:t>
            </a:r>
            <a:endParaRPr sz="5200">
              <a:solidFill>
                <a:srgbClr val="535353"/>
              </a:solidFill>
            </a:endParaRPr>
          </a:p>
          <a:p>
            <a:pPr lvl="4">
              <a:defRPr sz="1800">
                <a:solidFill>
                  <a:srgbClr val="000000"/>
                </a:solidFill>
              </a:defRPr>
            </a:pPr>
            <a:r>
              <a:rPr sz="5200">
                <a:solidFill>
                  <a:srgbClr val="535353"/>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 2 Column">
    <p:spTree>
      <p:nvGrpSpPr>
        <p:cNvPr id="1" name=""/>
        <p:cNvGrpSpPr/>
        <p:nvPr/>
      </p:nvGrpSpPr>
      <p:grpSpPr>
        <a:xfrm>
          <a:off x="0" y="0"/>
          <a:ext cx="0" cy="0"/>
          <a:chOff x="0" y="0"/>
          <a:chExt cx="0" cy="0"/>
        </a:xfrm>
      </p:grpSpPr>
      <p:sp>
        <p:nvSpPr>
          <p:cNvPr id="17" name="Shape 17"/>
          <p:cNvSpPr/>
          <p:nvPr>
            <p:ph type="title"/>
          </p:nvPr>
        </p:nvSpPr>
        <p:spPr>
          <a:prstGeom prst="rect">
            <a:avLst/>
          </a:prstGeom>
        </p:spPr>
        <p:txBody>
          <a:bodyPr/>
          <a:lstStyle/>
          <a:p>
            <a:pPr lvl="0">
              <a:defRPr cap="none" sz="1800">
                <a:solidFill>
                  <a:srgbClr val="000000"/>
                </a:solidFill>
              </a:defRPr>
            </a:pPr>
            <a:r>
              <a:rPr cap="all" sz="10000">
                <a:solidFill>
                  <a:srgbClr val="535353"/>
                </a:solidFill>
              </a:rPr>
              <a:t>Title Text</a:t>
            </a:r>
          </a:p>
        </p:txBody>
      </p:sp>
      <p:sp>
        <p:nvSpPr>
          <p:cNvPr id="18" name="Shape 18"/>
          <p:cNvSpPr/>
          <p:nvPr>
            <p:ph type="body" idx="1"/>
          </p:nvPr>
        </p:nvSpPr>
        <p:spPr>
          <a:prstGeom prst="rect">
            <a:avLst/>
          </a:prstGeom>
        </p:spPr>
        <p:txBody>
          <a:bodyPr lIns="0" tIns="0" rIns="0" bIns="0" numCol="2" spcCol="864393" anchor="t"/>
          <a:lstStyle/>
          <a:p>
            <a:pPr lvl="0">
              <a:defRPr sz="1800">
                <a:solidFill>
                  <a:srgbClr val="000000"/>
                </a:solidFill>
              </a:defRPr>
            </a:pPr>
            <a:r>
              <a:rPr sz="5200">
                <a:solidFill>
                  <a:srgbClr val="535353"/>
                </a:solidFill>
              </a:rPr>
              <a:t>Body Level One</a:t>
            </a:r>
            <a:endParaRPr sz="5200">
              <a:solidFill>
                <a:srgbClr val="535353"/>
              </a:solidFill>
            </a:endParaRPr>
          </a:p>
          <a:p>
            <a:pPr lvl="1">
              <a:defRPr sz="1800">
                <a:solidFill>
                  <a:srgbClr val="000000"/>
                </a:solidFill>
              </a:defRPr>
            </a:pPr>
            <a:r>
              <a:rPr sz="5200">
                <a:solidFill>
                  <a:srgbClr val="535353"/>
                </a:solidFill>
              </a:rPr>
              <a:t>Body Level Two</a:t>
            </a:r>
            <a:endParaRPr sz="5200">
              <a:solidFill>
                <a:srgbClr val="535353"/>
              </a:solidFill>
            </a:endParaRPr>
          </a:p>
          <a:p>
            <a:pPr lvl="2">
              <a:defRPr sz="1800">
                <a:solidFill>
                  <a:srgbClr val="000000"/>
                </a:solidFill>
              </a:defRPr>
            </a:pPr>
            <a:r>
              <a:rPr sz="5200">
                <a:solidFill>
                  <a:srgbClr val="535353"/>
                </a:solidFill>
              </a:rPr>
              <a:t>Body Level Three</a:t>
            </a:r>
            <a:endParaRPr sz="5200">
              <a:solidFill>
                <a:srgbClr val="535353"/>
              </a:solidFill>
            </a:endParaRPr>
          </a:p>
          <a:p>
            <a:pPr lvl="3">
              <a:defRPr sz="1800">
                <a:solidFill>
                  <a:srgbClr val="000000"/>
                </a:solidFill>
              </a:defRPr>
            </a:pPr>
            <a:r>
              <a:rPr sz="5200">
                <a:solidFill>
                  <a:srgbClr val="535353"/>
                </a:solidFill>
              </a:rPr>
              <a:t>Body Level Four</a:t>
            </a:r>
            <a:endParaRPr sz="5200">
              <a:solidFill>
                <a:srgbClr val="535353"/>
              </a:solidFill>
            </a:endParaRPr>
          </a:p>
          <a:p>
            <a:pPr lvl="4">
              <a:defRPr sz="1800">
                <a:solidFill>
                  <a:srgbClr val="000000"/>
                </a:solidFill>
              </a:defRPr>
            </a:pPr>
            <a:r>
              <a:rPr sz="5200">
                <a:solidFill>
                  <a:srgbClr val="535353"/>
                </a:solidFill>
              </a:rPr>
              <a:t>Body Level Five</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0" name="Shape 20"/>
          <p:cNvSpPr/>
          <p:nvPr>
            <p:ph type="body" idx="1"/>
          </p:nvPr>
        </p:nvSpPr>
        <p:spPr>
          <a:xfrm>
            <a:off x="3548062" y="357187"/>
            <a:ext cx="17287876" cy="12983767"/>
          </a:xfrm>
          <a:prstGeom prst="rect">
            <a:avLst/>
          </a:prstGeom>
        </p:spPr>
        <p:txBody>
          <a:bodyPr/>
          <a:lstStyle>
            <a:lvl1pPr marL="424069" indent="-424069">
              <a:lnSpc>
                <a:spcPct val="120000"/>
              </a:lnSpc>
              <a:defRPr sz="6400">
                <a:solidFill>
                  <a:srgbClr val="525252"/>
                </a:solidFill>
              </a:defRPr>
            </a:lvl1pPr>
            <a:lvl2pPr marL="805069" indent="-424069">
              <a:lnSpc>
                <a:spcPct val="120000"/>
              </a:lnSpc>
              <a:defRPr sz="6400">
                <a:solidFill>
                  <a:srgbClr val="525252"/>
                </a:solidFill>
              </a:defRPr>
            </a:lvl2pPr>
            <a:lvl3pPr marL="1186069" indent="-424069">
              <a:lnSpc>
                <a:spcPct val="120000"/>
              </a:lnSpc>
              <a:defRPr sz="6400">
                <a:solidFill>
                  <a:srgbClr val="525252"/>
                </a:solidFill>
              </a:defRPr>
            </a:lvl3pPr>
            <a:lvl4pPr marL="1567069" indent="-424069">
              <a:lnSpc>
                <a:spcPct val="120000"/>
              </a:lnSpc>
              <a:defRPr sz="6400">
                <a:solidFill>
                  <a:srgbClr val="525252"/>
                </a:solidFill>
              </a:defRPr>
            </a:lvl4pPr>
            <a:lvl5pPr marL="1948069" indent="-424069">
              <a:lnSpc>
                <a:spcPct val="120000"/>
              </a:lnSpc>
              <a:defRPr sz="6400">
                <a:solidFill>
                  <a:srgbClr val="525252"/>
                </a:solidFill>
              </a:defRPr>
            </a:lvl5pPr>
          </a:lstStyle>
          <a:p>
            <a:pPr lvl="0">
              <a:defRPr sz="1800">
                <a:solidFill>
                  <a:srgbClr val="000000"/>
                </a:solidFill>
              </a:defRPr>
            </a:pPr>
            <a:r>
              <a:rPr sz="6400">
                <a:solidFill>
                  <a:srgbClr val="525252"/>
                </a:solidFill>
              </a:rPr>
              <a:t>Body Level One</a:t>
            </a:r>
            <a:endParaRPr sz="6400">
              <a:solidFill>
                <a:srgbClr val="525252"/>
              </a:solidFill>
            </a:endParaRPr>
          </a:p>
          <a:p>
            <a:pPr lvl="1">
              <a:defRPr sz="1800">
                <a:solidFill>
                  <a:srgbClr val="000000"/>
                </a:solidFill>
              </a:defRPr>
            </a:pPr>
            <a:r>
              <a:rPr sz="6400">
                <a:solidFill>
                  <a:srgbClr val="525252"/>
                </a:solidFill>
              </a:rPr>
              <a:t>Body Level Two</a:t>
            </a:r>
            <a:endParaRPr sz="6400">
              <a:solidFill>
                <a:srgbClr val="525252"/>
              </a:solidFill>
            </a:endParaRPr>
          </a:p>
          <a:p>
            <a:pPr lvl="2">
              <a:defRPr sz="1800">
                <a:solidFill>
                  <a:srgbClr val="000000"/>
                </a:solidFill>
              </a:defRPr>
            </a:pPr>
            <a:r>
              <a:rPr sz="6400">
                <a:solidFill>
                  <a:srgbClr val="525252"/>
                </a:solidFill>
              </a:rPr>
              <a:t>Body Level Three</a:t>
            </a:r>
            <a:endParaRPr sz="6400">
              <a:solidFill>
                <a:srgbClr val="525252"/>
              </a:solidFill>
            </a:endParaRPr>
          </a:p>
          <a:p>
            <a:pPr lvl="3">
              <a:defRPr sz="1800">
                <a:solidFill>
                  <a:srgbClr val="000000"/>
                </a:solidFill>
              </a:defRPr>
            </a:pPr>
            <a:r>
              <a:rPr sz="6400">
                <a:solidFill>
                  <a:srgbClr val="525252"/>
                </a:solidFill>
              </a:rPr>
              <a:t>Body Level Four</a:t>
            </a:r>
            <a:endParaRPr sz="6400">
              <a:solidFill>
                <a:srgbClr val="525252"/>
              </a:solidFill>
            </a:endParaRPr>
          </a:p>
          <a:p>
            <a:pPr lvl="4">
              <a:defRPr sz="1800">
                <a:solidFill>
                  <a:srgbClr val="000000"/>
                </a:solidFill>
              </a:defRPr>
            </a:pPr>
            <a:r>
              <a:rPr sz="6400">
                <a:solidFill>
                  <a:srgbClr val="525252"/>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lank - Dark">
    <p:bg>
      <p:bgPr>
        <a:blipFill rotWithShape="1">
          <a:blip r:embed="rId2"/>
          <a:srcRect l="0" t="0" r="0" b="0"/>
          <a:stretch>
            <a:fillRect/>
          </a:stretch>
        </a:blipFill>
      </p:bgPr>
    </p:bg>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24" name="Shape 24"/>
          <p:cNvSpPr/>
          <p:nvPr>
            <p:ph type="title"/>
          </p:nvPr>
        </p:nvSpPr>
        <p:spPr>
          <a:prstGeom prst="rect">
            <a:avLst/>
          </a:prstGeom>
        </p:spPr>
        <p:txBody>
          <a:bodyPr/>
          <a:lstStyle/>
          <a:p>
            <a:pPr lvl="0">
              <a:defRPr cap="none" sz="1800">
                <a:solidFill>
                  <a:srgbClr val="000000"/>
                </a:solidFill>
              </a:defRPr>
            </a:pPr>
            <a:r>
              <a:rPr cap="all" sz="10000">
                <a:solidFill>
                  <a:srgbClr val="535353"/>
                </a:solidFill>
              </a:rPr>
              <a:t>Title Text</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 Id="rId20"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3548062" y="357187"/>
            <a:ext cx="17287876" cy="3429001"/>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p>
            <a:pPr lvl="0">
              <a:defRPr cap="none" sz="1800">
                <a:solidFill>
                  <a:srgbClr val="000000"/>
                </a:solidFill>
              </a:defRPr>
            </a:pPr>
            <a:r>
              <a:rPr cap="all" sz="10000">
                <a:solidFill>
                  <a:srgbClr val="535353"/>
                </a:solidFill>
              </a:rPr>
              <a:t>Title Text</a:t>
            </a:r>
          </a:p>
        </p:txBody>
      </p:sp>
      <p:sp>
        <p:nvSpPr>
          <p:cNvPr id="3" name="Shape 3"/>
          <p:cNvSpPr/>
          <p:nvPr>
            <p:ph type="body" idx="1"/>
          </p:nvPr>
        </p:nvSpPr>
        <p:spPr>
          <a:xfrm>
            <a:off x="3548062" y="4482703"/>
            <a:ext cx="17287876" cy="8215313"/>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lstStyle/>
          <a:p>
            <a:pPr lvl="0">
              <a:defRPr sz="1800">
                <a:solidFill>
                  <a:srgbClr val="000000"/>
                </a:solidFill>
              </a:defRPr>
            </a:pPr>
            <a:r>
              <a:rPr sz="5200">
                <a:solidFill>
                  <a:srgbClr val="535353"/>
                </a:solidFill>
              </a:rPr>
              <a:t>Body Level One</a:t>
            </a:r>
            <a:endParaRPr sz="5200">
              <a:solidFill>
                <a:srgbClr val="535353"/>
              </a:solidFill>
            </a:endParaRPr>
          </a:p>
          <a:p>
            <a:pPr lvl="1">
              <a:defRPr sz="1800">
                <a:solidFill>
                  <a:srgbClr val="000000"/>
                </a:solidFill>
              </a:defRPr>
            </a:pPr>
            <a:r>
              <a:rPr sz="5200">
                <a:solidFill>
                  <a:srgbClr val="535353"/>
                </a:solidFill>
              </a:rPr>
              <a:t>Body Level Two</a:t>
            </a:r>
            <a:endParaRPr sz="5200">
              <a:solidFill>
                <a:srgbClr val="535353"/>
              </a:solidFill>
            </a:endParaRPr>
          </a:p>
          <a:p>
            <a:pPr lvl="2">
              <a:defRPr sz="1800">
                <a:solidFill>
                  <a:srgbClr val="000000"/>
                </a:solidFill>
              </a:defRPr>
            </a:pPr>
            <a:r>
              <a:rPr sz="5200">
                <a:solidFill>
                  <a:srgbClr val="535353"/>
                </a:solidFill>
              </a:rPr>
              <a:t>Body Level Three</a:t>
            </a:r>
            <a:endParaRPr sz="5200">
              <a:solidFill>
                <a:srgbClr val="535353"/>
              </a:solidFill>
            </a:endParaRPr>
          </a:p>
          <a:p>
            <a:pPr lvl="3">
              <a:defRPr sz="1800">
                <a:solidFill>
                  <a:srgbClr val="000000"/>
                </a:solidFill>
              </a:defRPr>
            </a:pPr>
            <a:r>
              <a:rPr sz="5200">
                <a:solidFill>
                  <a:srgbClr val="535353"/>
                </a:solidFill>
              </a:rPr>
              <a:t>Body Level Four</a:t>
            </a:r>
            <a:endParaRPr sz="5200">
              <a:solidFill>
                <a:srgbClr val="535353"/>
              </a:solidFill>
            </a:endParaRPr>
          </a:p>
          <a:p>
            <a:pPr lvl="4">
              <a:defRPr sz="1800">
                <a:solidFill>
                  <a:srgbClr val="000000"/>
                </a:solidFill>
              </a:defRPr>
            </a:pPr>
            <a:r>
              <a:rPr sz="5200">
                <a:solidFill>
                  <a:srgbClr val="535353"/>
                </a:solidFill>
              </a:rPr>
              <a:t>Body Level Five</a:t>
            </a:r>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Lst>
  <p:transition spd="med" advClick="1"/>
  <p:txStyles>
    <p:titleStyle>
      <a:lvl1pPr algn="ctr" defTabSz="584200">
        <a:defRPr cap="all" sz="10000">
          <a:solidFill>
            <a:srgbClr val="535353"/>
          </a:solidFill>
          <a:latin typeface="+mn-lt"/>
          <a:ea typeface="+mn-ea"/>
          <a:cs typeface="+mn-cs"/>
          <a:sym typeface="Gill Sans Light"/>
        </a:defRPr>
      </a:lvl1pPr>
      <a:lvl2pPr indent="228600" algn="ctr" defTabSz="584200">
        <a:defRPr cap="all" sz="10000">
          <a:solidFill>
            <a:srgbClr val="535353"/>
          </a:solidFill>
          <a:latin typeface="+mn-lt"/>
          <a:ea typeface="+mn-ea"/>
          <a:cs typeface="+mn-cs"/>
          <a:sym typeface="Gill Sans Light"/>
        </a:defRPr>
      </a:lvl2pPr>
      <a:lvl3pPr indent="457200" algn="ctr" defTabSz="584200">
        <a:defRPr cap="all" sz="10000">
          <a:solidFill>
            <a:srgbClr val="535353"/>
          </a:solidFill>
          <a:latin typeface="+mn-lt"/>
          <a:ea typeface="+mn-ea"/>
          <a:cs typeface="+mn-cs"/>
          <a:sym typeface="Gill Sans Light"/>
        </a:defRPr>
      </a:lvl3pPr>
      <a:lvl4pPr indent="685800" algn="ctr" defTabSz="584200">
        <a:defRPr cap="all" sz="10000">
          <a:solidFill>
            <a:srgbClr val="535353"/>
          </a:solidFill>
          <a:latin typeface="+mn-lt"/>
          <a:ea typeface="+mn-ea"/>
          <a:cs typeface="+mn-cs"/>
          <a:sym typeface="Gill Sans Light"/>
        </a:defRPr>
      </a:lvl4pPr>
      <a:lvl5pPr indent="914400" algn="ctr" defTabSz="584200">
        <a:defRPr cap="all" sz="10000">
          <a:solidFill>
            <a:srgbClr val="535353"/>
          </a:solidFill>
          <a:latin typeface="+mn-lt"/>
          <a:ea typeface="+mn-ea"/>
          <a:cs typeface="+mn-cs"/>
          <a:sym typeface="Gill Sans Light"/>
        </a:defRPr>
      </a:lvl5pPr>
      <a:lvl6pPr indent="1143000" algn="ctr" defTabSz="584200">
        <a:defRPr cap="all" sz="10000">
          <a:solidFill>
            <a:srgbClr val="535353"/>
          </a:solidFill>
          <a:latin typeface="+mn-lt"/>
          <a:ea typeface="+mn-ea"/>
          <a:cs typeface="+mn-cs"/>
          <a:sym typeface="Gill Sans Light"/>
        </a:defRPr>
      </a:lvl6pPr>
      <a:lvl7pPr indent="1371600" algn="ctr" defTabSz="584200">
        <a:defRPr cap="all" sz="10000">
          <a:solidFill>
            <a:srgbClr val="535353"/>
          </a:solidFill>
          <a:latin typeface="+mn-lt"/>
          <a:ea typeface="+mn-ea"/>
          <a:cs typeface="+mn-cs"/>
          <a:sym typeface="Gill Sans Light"/>
        </a:defRPr>
      </a:lvl7pPr>
      <a:lvl8pPr indent="1600200" algn="ctr" defTabSz="584200">
        <a:defRPr cap="all" sz="10000">
          <a:solidFill>
            <a:srgbClr val="535353"/>
          </a:solidFill>
          <a:latin typeface="+mn-lt"/>
          <a:ea typeface="+mn-ea"/>
          <a:cs typeface="+mn-cs"/>
          <a:sym typeface="Gill Sans Light"/>
        </a:defRPr>
      </a:lvl8pPr>
      <a:lvl9pPr indent="1828800" algn="ctr" defTabSz="584200">
        <a:defRPr cap="all" sz="10000">
          <a:solidFill>
            <a:srgbClr val="535353"/>
          </a:solidFill>
          <a:latin typeface="+mn-lt"/>
          <a:ea typeface="+mn-ea"/>
          <a:cs typeface="+mn-cs"/>
          <a:sym typeface="Gill Sans Light"/>
        </a:defRPr>
      </a:lvl9pPr>
    </p:titleStyle>
    <p:bodyStyle>
      <a:lvl1pPr marL="417094" indent="-417094" defTabSz="584200">
        <a:spcBef>
          <a:spcPts val="3800"/>
        </a:spcBef>
        <a:buClr>
          <a:srgbClr val="535353"/>
        </a:buClr>
        <a:buSzPct val="82000"/>
        <a:buChar char="•"/>
        <a:defRPr sz="5200">
          <a:solidFill>
            <a:srgbClr val="535353"/>
          </a:solidFill>
          <a:latin typeface="+mn-lt"/>
          <a:ea typeface="+mn-ea"/>
          <a:cs typeface="+mn-cs"/>
          <a:sym typeface="Gill Sans Light"/>
        </a:defRPr>
      </a:lvl1pPr>
      <a:lvl2pPr marL="798094" indent="-417094" defTabSz="584200">
        <a:spcBef>
          <a:spcPts val="3800"/>
        </a:spcBef>
        <a:buClr>
          <a:srgbClr val="535353"/>
        </a:buClr>
        <a:buSzPct val="82000"/>
        <a:buChar char="•"/>
        <a:defRPr sz="5200">
          <a:solidFill>
            <a:srgbClr val="535353"/>
          </a:solidFill>
          <a:latin typeface="+mn-lt"/>
          <a:ea typeface="+mn-ea"/>
          <a:cs typeface="+mn-cs"/>
          <a:sym typeface="Gill Sans Light"/>
        </a:defRPr>
      </a:lvl2pPr>
      <a:lvl3pPr marL="1179094" indent="-417094" defTabSz="584200">
        <a:spcBef>
          <a:spcPts val="3800"/>
        </a:spcBef>
        <a:buClr>
          <a:srgbClr val="535353"/>
        </a:buClr>
        <a:buSzPct val="82000"/>
        <a:buChar char="•"/>
        <a:defRPr sz="5200">
          <a:solidFill>
            <a:srgbClr val="535353"/>
          </a:solidFill>
          <a:latin typeface="+mn-lt"/>
          <a:ea typeface="+mn-ea"/>
          <a:cs typeface="+mn-cs"/>
          <a:sym typeface="Gill Sans Light"/>
        </a:defRPr>
      </a:lvl3pPr>
      <a:lvl4pPr marL="1560094" indent="-417094" defTabSz="584200">
        <a:spcBef>
          <a:spcPts val="3800"/>
        </a:spcBef>
        <a:buClr>
          <a:srgbClr val="535353"/>
        </a:buClr>
        <a:buSzPct val="82000"/>
        <a:buChar char="•"/>
        <a:defRPr sz="5200">
          <a:solidFill>
            <a:srgbClr val="535353"/>
          </a:solidFill>
          <a:latin typeface="+mn-lt"/>
          <a:ea typeface="+mn-ea"/>
          <a:cs typeface="+mn-cs"/>
          <a:sym typeface="Gill Sans Light"/>
        </a:defRPr>
      </a:lvl4pPr>
      <a:lvl5pPr marL="1941094" indent="-417094" defTabSz="584200">
        <a:spcBef>
          <a:spcPts val="3800"/>
        </a:spcBef>
        <a:buClr>
          <a:srgbClr val="535353"/>
        </a:buClr>
        <a:buSzPct val="82000"/>
        <a:buChar char="•"/>
        <a:defRPr sz="5200">
          <a:solidFill>
            <a:srgbClr val="535353"/>
          </a:solidFill>
          <a:latin typeface="+mn-lt"/>
          <a:ea typeface="+mn-ea"/>
          <a:cs typeface="+mn-cs"/>
          <a:sym typeface="Gill Sans Light"/>
        </a:defRPr>
      </a:lvl5pPr>
      <a:lvl6pPr marL="2322094" indent="-417094" defTabSz="584200">
        <a:spcBef>
          <a:spcPts val="3800"/>
        </a:spcBef>
        <a:buClr>
          <a:srgbClr val="535353"/>
        </a:buClr>
        <a:buSzPct val="82000"/>
        <a:buChar char="•"/>
        <a:defRPr sz="5200">
          <a:solidFill>
            <a:srgbClr val="535353"/>
          </a:solidFill>
          <a:latin typeface="+mn-lt"/>
          <a:ea typeface="+mn-ea"/>
          <a:cs typeface="+mn-cs"/>
          <a:sym typeface="Gill Sans Light"/>
        </a:defRPr>
      </a:lvl6pPr>
      <a:lvl7pPr marL="2703094" indent="-417094" defTabSz="584200">
        <a:spcBef>
          <a:spcPts val="3800"/>
        </a:spcBef>
        <a:buClr>
          <a:srgbClr val="535353"/>
        </a:buClr>
        <a:buSzPct val="82000"/>
        <a:buChar char="•"/>
        <a:defRPr sz="5200">
          <a:solidFill>
            <a:srgbClr val="535353"/>
          </a:solidFill>
          <a:latin typeface="+mn-lt"/>
          <a:ea typeface="+mn-ea"/>
          <a:cs typeface="+mn-cs"/>
          <a:sym typeface="Gill Sans Light"/>
        </a:defRPr>
      </a:lvl7pPr>
      <a:lvl8pPr marL="3084094" indent="-417094" defTabSz="584200">
        <a:spcBef>
          <a:spcPts val="3800"/>
        </a:spcBef>
        <a:buClr>
          <a:srgbClr val="535353"/>
        </a:buClr>
        <a:buSzPct val="82000"/>
        <a:buChar char="•"/>
        <a:defRPr sz="5200">
          <a:solidFill>
            <a:srgbClr val="535353"/>
          </a:solidFill>
          <a:latin typeface="+mn-lt"/>
          <a:ea typeface="+mn-ea"/>
          <a:cs typeface="+mn-cs"/>
          <a:sym typeface="Gill Sans Light"/>
        </a:defRPr>
      </a:lvl8pPr>
      <a:lvl9pPr marL="3465094" indent="-417094" defTabSz="584200">
        <a:spcBef>
          <a:spcPts val="3800"/>
        </a:spcBef>
        <a:buClr>
          <a:srgbClr val="535353"/>
        </a:buClr>
        <a:buSzPct val="82000"/>
        <a:buChar char="•"/>
        <a:defRPr sz="5200">
          <a:solidFill>
            <a:srgbClr val="535353"/>
          </a:solidFill>
          <a:latin typeface="+mn-lt"/>
          <a:ea typeface="+mn-ea"/>
          <a:cs typeface="+mn-cs"/>
          <a:sym typeface="Gill Sans Light"/>
        </a:defRPr>
      </a:lvl9pPr>
    </p:bodyStyle>
    <p:otherStyle>
      <a:lvl1pPr algn="ctr" defTabSz="584200">
        <a:defRPr sz="2400">
          <a:solidFill>
            <a:schemeClr val="tx1"/>
          </a:solidFill>
          <a:latin typeface="+mn-lt"/>
          <a:ea typeface="+mn-ea"/>
          <a:cs typeface="+mn-cs"/>
          <a:sym typeface="Gill Sans Light"/>
        </a:defRPr>
      </a:lvl1pPr>
      <a:lvl2pPr indent="228600" algn="ctr" defTabSz="584200">
        <a:defRPr sz="2400">
          <a:solidFill>
            <a:schemeClr val="tx1"/>
          </a:solidFill>
          <a:latin typeface="+mn-lt"/>
          <a:ea typeface="+mn-ea"/>
          <a:cs typeface="+mn-cs"/>
          <a:sym typeface="Gill Sans Light"/>
        </a:defRPr>
      </a:lvl2pPr>
      <a:lvl3pPr indent="457200" algn="ctr" defTabSz="584200">
        <a:defRPr sz="2400">
          <a:solidFill>
            <a:schemeClr val="tx1"/>
          </a:solidFill>
          <a:latin typeface="+mn-lt"/>
          <a:ea typeface="+mn-ea"/>
          <a:cs typeface="+mn-cs"/>
          <a:sym typeface="Gill Sans Light"/>
        </a:defRPr>
      </a:lvl3pPr>
      <a:lvl4pPr indent="685800" algn="ctr" defTabSz="584200">
        <a:defRPr sz="2400">
          <a:solidFill>
            <a:schemeClr val="tx1"/>
          </a:solidFill>
          <a:latin typeface="+mn-lt"/>
          <a:ea typeface="+mn-ea"/>
          <a:cs typeface="+mn-cs"/>
          <a:sym typeface="Gill Sans Light"/>
        </a:defRPr>
      </a:lvl4pPr>
      <a:lvl5pPr indent="914400" algn="ctr" defTabSz="584200">
        <a:defRPr sz="2400">
          <a:solidFill>
            <a:schemeClr val="tx1"/>
          </a:solidFill>
          <a:latin typeface="+mn-lt"/>
          <a:ea typeface="+mn-ea"/>
          <a:cs typeface="+mn-cs"/>
          <a:sym typeface="Gill Sans Light"/>
        </a:defRPr>
      </a:lvl5pPr>
      <a:lvl6pPr indent="1143000" algn="ctr" defTabSz="584200">
        <a:defRPr sz="2400">
          <a:solidFill>
            <a:schemeClr val="tx1"/>
          </a:solidFill>
          <a:latin typeface="+mn-lt"/>
          <a:ea typeface="+mn-ea"/>
          <a:cs typeface="+mn-cs"/>
          <a:sym typeface="Gill Sans Light"/>
        </a:defRPr>
      </a:lvl6pPr>
      <a:lvl7pPr indent="1371600" algn="ctr" defTabSz="584200">
        <a:defRPr sz="2400">
          <a:solidFill>
            <a:schemeClr val="tx1"/>
          </a:solidFill>
          <a:latin typeface="+mn-lt"/>
          <a:ea typeface="+mn-ea"/>
          <a:cs typeface="+mn-cs"/>
          <a:sym typeface="Gill Sans Light"/>
        </a:defRPr>
      </a:lvl7pPr>
      <a:lvl8pPr indent="1600200" algn="ctr" defTabSz="584200">
        <a:defRPr sz="2400">
          <a:solidFill>
            <a:schemeClr val="tx1"/>
          </a:solidFill>
          <a:latin typeface="+mn-lt"/>
          <a:ea typeface="+mn-ea"/>
          <a:cs typeface="+mn-cs"/>
          <a:sym typeface="Gill Sans Light"/>
        </a:defRPr>
      </a:lvl8pPr>
      <a:lvl9pPr indent="1828800" algn="ctr" defTabSz="584200">
        <a:defRPr sz="2400">
          <a:solidFill>
            <a:schemeClr val="tx1"/>
          </a:solidFill>
          <a:latin typeface="+mn-lt"/>
          <a:ea typeface="+mn-ea"/>
          <a:cs typeface="+mn-cs"/>
          <a:sym typeface="Gill Sans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51.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ph type="title"/>
          </p:nvPr>
        </p:nvSpPr>
        <p:spPr>
          <a:prstGeom prst="rect">
            <a:avLst/>
          </a:prstGeom>
        </p:spPr>
        <p:txBody>
          <a:bodyPr/>
          <a:lstStyle/>
          <a:p>
            <a:pPr lvl="0">
              <a:defRPr cap="none" sz="1800">
                <a:solidFill>
                  <a:srgbClr val="000000"/>
                </a:solidFill>
              </a:defRPr>
            </a:pPr>
            <a:r>
              <a:rPr cap="all" sz="10000">
                <a:solidFill>
                  <a:srgbClr val="535353"/>
                </a:solidFill>
              </a:rPr>
              <a:t>Genesis 3:8</a:t>
            </a:r>
          </a:p>
        </p:txBody>
      </p:sp>
      <p:sp>
        <p:nvSpPr>
          <p:cNvPr id="52" name="Shape 52"/>
          <p:cNvSpPr/>
          <p:nvPr/>
        </p:nvSpPr>
        <p:spPr>
          <a:xfrm>
            <a:off x="2882246" y="4534179"/>
            <a:ext cx="18619508" cy="560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“They heard the sound of the Lord God walking in the garden in the cool of the day, and the man and his wife hid themselves from the presence of the Lord God among the trees of the garden.”</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title"/>
          </p:nvPr>
        </p:nvSpPr>
        <p:spPr>
          <a:prstGeom prst="rect">
            <a:avLst/>
          </a:prstGeom>
        </p:spPr>
        <p:txBody>
          <a:bodyPr/>
          <a:lstStyle/>
          <a:p>
            <a:pPr lvl="0">
              <a:defRPr cap="none" sz="1800">
                <a:solidFill>
                  <a:srgbClr val="000000"/>
                </a:solidFill>
              </a:defRPr>
            </a:pPr>
            <a:r>
              <a:rPr cap="all" sz="10000">
                <a:solidFill>
                  <a:srgbClr val="535353"/>
                </a:solidFill>
              </a:rPr>
              <a:t>Leviticus 16:1</a:t>
            </a:r>
          </a:p>
        </p:txBody>
      </p:sp>
      <p:sp>
        <p:nvSpPr>
          <p:cNvPr id="79" name="Shape 79"/>
          <p:cNvSpPr/>
          <p:nvPr/>
        </p:nvSpPr>
        <p:spPr>
          <a:xfrm>
            <a:off x="4976812" y="5361525"/>
            <a:ext cx="14430376"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“Now the Lord spoke to Moses after the death of the two sons of Aaron, when they had approached the presence of the Lord and died.”</a:t>
            </a:r>
          </a:p>
        </p:txBody>
      </p:sp>
    </p:spTree>
  </p:cSld>
  <p:clrMapOvr>
    <a:masterClrMapping/>
  </p:clrMapOvr>
  <p:transition spd="med" advClick="1">
    <p:wipe dir="r"/>
  </p:transition>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prstGeom prst="rect">
            <a:avLst/>
          </a:prstGeom>
        </p:spPr>
        <p:txBody>
          <a:bodyPr/>
          <a:lstStyle/>
          <a:p>
            <a:pPr lvl="0">
              <a:defRPr cap="none" sz="1800">
                <a:solidFill>
                  <a:srgbClr val="000000"/>
                </a:solidFill>
              </a:defRPr>
            </a:pPr>
            <a:r>
              <a:rPr cap="all" sz="10000">
                <a:solidFill>
                  <a:srgbClr val="535353"/>
                </a:solidFill>
              </a:rPr>
              <a:t>Numbers 16:7</a:t>
            </a:r>
          </a:p>
        </p:txBody>
      </p:sp>
      <p:sp>
        <p:nvSpPr>
          <p:cNvPr id="82" name="Shape 82"/>
          <p:cNvSpPr/>
          <p:nvPr/>
        </p:nvSpPr>
        <p:spPr>
          <a:xfrm>
            <a:off x="3548062" y="4919662"/>
            <a:ext cx="17287876" cy="560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“and put fire in them, and lay incense upon them in the presence of the Lord tomorrow; and the man whom the Lord chooses shall be the one who is holy. You have gone far enough, you sons of Levi!”</a:t>
            </a:r>
          </a:p>
        </p:txBody>
      </p:sp>
    </p:spTree>
  </p:cSld>
  <p:clrMapOvr>
    <a:masterClrMapping/>
  </p:clrMapOvr>
  <p:transition spd="med" advClick="1">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Shape 84"/>
          <p:cNvSpPr/>
          <p:nvPr>
            <p:ph type="title"/>
          </p:nvPr>
        </p:nvSpPr>
        <p:spPr>
          <a:prstGeom prst="rect">
            <a:avLst/>
          </a:prstGeom>
        </p:spPr>
        <p:txBody>
          <a:bodyPr/>
          <a:lstStyle/>
          <a:p>
            <a:pPr lvl="0">
              <a:defRPr cap="none" sz="1800">
                <a:solidFill>
                  <a:srgbClr val="000000"/>
                </a:solidFill>
              </a:defRPr>
            </a:pPr>
            <a:r>
              <a:rPr cap="all" sz="10000">
                <a:solidFill>
                  <a:srgbClr val="535353"/>
                </a:solidFill>
              </a:rPr>
              <a:t>Psalm 95:2</a:t>
            </a:r>
          </a:p>
        </p:txBody>
      </p:sp>
      <p:sp>
        <p:nvSpPr>
          <p:cNvPr id="85" name="Shape 85"/>
          <p:cNvSpPr/>
          <p:nvPr/>
        </p:nvSpPr>
        <p:spPr>
          <a:xfrm>
            <a:off x="2157115" y="6405562"/>
            <a:ext cx="20069771"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“Let us come before His presence with thanksgiving,</a:t>
            </a:r>
            <a:endParaRPr sz="7600">
              <a:solidFill>
                <a:srgbClr val="535353"/>
              </a:solidFill>
            </a:endParaRPr>
          </a:p>
          <a:p>
            <a:pPr lvl="0">
              <a:defRPr sz="1800">
                <a:solidFill>
                  <a:srgbClr val="000000"/>
                </a:solidFill>
              </a:defRPr>
            </a:pPr>
            <a:r>
              <a:rPr sz="7600">
                <a:solidFill>
                  <a:srgbClr val="535353"/>
                </a:solidFill>
              </a:rPr>
              <a:t>Let us shout joyfully to Him with psalms.”</a:t>
            </a:r>
          </a:p>
        </p:txBody>
      </p:sp>
    </p:spTree>
  </p:cSld>
  <p:clrMapOvr>
    <a:masterClrMapping/>
  </p:clrMapOvr>
  <p:transition spd="med" advClick="1">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Timothy 5:21</a:t>
            </a:r>
          </a:p>
        </p:txBody>
      </p:sp>
      <p:sp>
        <p:nvSpPr>
          <p:cNvPr id="88" name="Shape 88"/>
          <p:cNvSpPr/>
          <p:nvPr/>
        </p:nvSpPr>
        <p:spPr>
          <a:xfrm>
            <a:off x="3548062" y="5516562"/>
            <a:ext cx="17287876"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“I solemnly charge you in the presence of God and of Christ Jesus and of His chosen angels, to maintain these principles without bias, doing nothing in a spirit of partiality.”</a:t>
            </a:r>
          </a:p>
        </p:txBody>
      </p:sp>
    </p:spTree>
  </p:cSld>
  <p:clrMapOvr>
    <a:masterClrMapping/>
  </p:clrMapOvr>
  <p:transition spd="med" advClick="1">
    <p:wipe dir="r"/>
  </p:transition>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Timothy 6:13</a:t>
            </a:r>
          </a:p>
        </p:txBody>
      </p:sp>
      <p:sp>
        <p:nvSpPr>
          <p:cNvPr id="91" name="Shape 91"/>
          <p:cNvSpPr/>
          <p:nvPr/>
        </p:nvSpPr>
        <p:spPr>
          <a:xfrm>
            <a:off x="3913584" y="5211762"/>
            <a:ext cx="16556832"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“I charge you in the presence of God, who gives life to all things, and of Christ Jesus, who testified the good confession before Pontius Pilate,”</a:t>
            </a:r>
          </a:p>
        </p:txBody>
      </p:sp>
    </p:spTree>
  </p:cSld>
  <p:clrMapOvr>
    <a:masterClrMapping/>
  </p:clrMapOvr>
  <p:transition spd="med" advClick="1">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3" name="Shape 93"/>
          <p:cNvSpPr/>
          <p:nvPr>
            <p:ph type="title"/>
          </p:nvPr>
        </p:nvSpPr>
        <p:spPr>
          <a:prstGeom prst="rect">
            <a:avLst/>
          </a:prstGeom>
        </p:spPr>
        <p:txBody>
          <a:bodyPr/>
          <a:lstStyle/>
          <a:p>
            <a:pPr lvl="0">
              <a:defRPr cap="none" sz="1800">
                <a:solidFill>
                  <a:srgbClr val="000000"/>
                </a:solidFill>
              </a:defRPr>
            </a:pPr>
            <a:r>
              <a:rPr cap="all" sz="10000">
                <a:solidFill>
                  <a:srgbClr val="535353"/>
                </a:solidFill>
              </a:rPr>
              <a:t>2 Timothy 2:14</a:t>
            </a:r>
          </a:p>
        </p:txBody>
      </p:sp>
      <p:sp>
        <p:nvSpPr>
          <p:cNvPr id="94" name="Shape 94"/>
          <p:cNvSpPr/>
          <p:nvPr/>
        </p:nvSpPr>
        <p:spPr>
          <a:xfrm>
            <a:off x="3548062" y="5211762"/>
            <a:ext cx="17287876"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“Remind them of these things, and solemnly charge them in the presence of God not to wrangle about words, which is useless and leads to the ruin of the hearers.”</a:t>
            </a:r>
          </a:p>
        </p:txBody>
      </p:sp>
    </p:spTree>
  </p:cSld>
  <p:clrMapOvr>
    <a:masterClrMapping/>
  </p:clrMapOvr>
  <p:transition spd="med" advClick="1">
    <p:wipe dir="r"/>
  </p:transition>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p:nvPr>
        </p:nvSpPr>
        <p:spPr>
          <a:prstGeom prst="rect">
            <a:avLst/>
          </a:prstGeom>
        </p:spPr>
        <p:txBody>
          <a:bodyPr/>
          <a:lstStyle/>
          <a:p>
            <a:pPr lvl="0">
              <a:defRPr cap="none" sz="1800">
                <a:solidFill>
                  <a:srgbClr val="000000"/>
                </a:solidFill>
              </a:defRPr>
            </a:pPr>
            <a:r>
              <a:rPr cap="all" sz="10000">
                <a:solidFill>
                  <a:srgbClr val="535353"/>
                </a:solidFill>
              </a:rPr>
              <a:t>2 Timothy 4:1</a:t>
            </a:r>
          </a:p>
        </p:txBody>
      </p:sp>
      <p:sp>
        <p:nvSpPr>
          <p:cNvPr id="97" name="Shape 97"/>
          <p:cNvSpPr/>
          <p:nvPr/>
        </p:nvSpPr>
        <p:spPr>
          <a:xfrm>
            <a:off x="4556025" y="5313362"/>
            <a:ext cx="15271950"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“I solemnly charge you in the presence of God and of Christ Jesus, who is to judge the living and the dead, and by His appearing and His kingdom:”</a:t>
            </a:r>
          </a:p>
        </p:txBody>
      </p:sp>
    </p:spTree>
  </p:cSld>
  <p:clrMapOvr>
    <a:masterClrMapping/>
  </p:clrMapOvr>
  <p:transition spd="med" advClick="1">
    <p:wipe dir="r"/>
  </p:transition>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Kings 15:26</a:t>
            </a:r>
          </a:p>
        </p:txBody>
      </p:sp>
      <p:sp>
        <p:nvSpPr>
          <p:cNvPr id="100" name="Shape 100"/>
          <p:cNvSpPr/>
          <p:nvPr/>
        </p:nvSpPr>
        <p:spPr>
          <a:xfrm>
            <a:off x="3890069" y="5808662"/>
            <a:ext cx="16603862"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“He did evil in the sight of the Lord, and walked in the way of his father and in his sin which he made Israel sin.”</a:t>
            </a:r>
          </a:p>
        </p:txBody>
      </p:sp>
    </p:spTree>
  </p:cSld>
  <p:clrMapOvr>
    <a:masterClrMapping/>
  </p:clrMapOvr>
  <p:transition spd="med" advClick="1">
    <p:wipe dir="r"/>
  </p:transition>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Kings 16:7</a:t>
            </a:r>
          </a:p>
        </p:txBody>
      </p:sp>
      <p:sp>
        <p:nvSpPr>
          <p:cNvPr id="103" name="Shape 103"/>
          <p:cNvSpPr/>
          <p:nvPr/>
        </p:nvSpPr>
        <p:spPr>
          <a:xfrm>
            <a:off x="2668785" y="4183062"/>
            <a:ext cx="19046430" cy="7788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“Moreover, the word of the Lord through the prophet Jehu the son of Hanani also came against Baasha and his household, both because of all the evil which he did in the sight of the Lord, provoking Him to anger with the work of his hands, in being like the house of Jeroboam, and because he struck it.”</a:t>
            </a:r>
          </a:p>
        </p:txBody>
      </p:sp>
    </p:spTree>
  </p:cSld>
  <p:clrMapOvr>
    <a:masterClrMapping/>
  </p:clrMapOvr>
  <p:transition spd="med" advClick="1">
    <p:wipe dir="r"/>
  </p:transition>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Kings 16:19</a:t>
            </a:r>
          </a:p>
        </p:txBody>
      </p:sp>
      <p:sp>
        <p:nvSpPr>
          <p:cNvPr id="106" name="Shape 106"/>
          <p:cNvSpPr/>
          <p:nvPr/>
        </p:nvSpPr>
        <p:spPr>
          <a:xfrm>
            <a:off x="3548062" y="4957762"/>
            <a:ext cx="17287876"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“because of his sins which he sinned, doing evil in the sight of the Lord, walking in the way of Jeroboam, and in his sin which he did, making Israel sin.”</a:t>
            </a:r>
          </a:p>
        </p:txBody>
      </p:sp>
    </p:spTree>
  </p:cSld>
  <p:clrMapOvr>
    <a:masterClrMapping/>
  </p:clrMapOvr>
  <p:transition spd="med" advClick="1">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Jonah 1:3</a:t>
            </a:r>
          </a:p>
        </p:txBody>
      </p:sp>
      <p:sp>
        <p:nvSpPr>
          <p:cNvPr id="55" name="Shape 55"/>
          <p:cNvSpPr/>
          <p:nvPr/>
        </p:nvSpPr>
        <p:spPr>
          <a:xfrm>
            <a:off x="2418520" y="4731052"/>
            <a:ext cx="19546960" cy="560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“But Jonah rose up to flee to Tarshish from the presence of the Lord. So he went down to Joppa, found a ship which was going to Tarshish, paid the fare and went down into it to go with them to Tarshish from the presence of the Lord.”</a:t>
            </a:r>
          </a:p>
        </p:txBody>
      </p:sp>
    </p:spTree>
  </p:cSld>
  <p:clrMapOvr>
    <a:masterClrMapping/>
  </p:clrMapOvr>
  <p:transition spd="med" advClick="1">
    <p:wipe dir="r"/>
  </p:transition>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Kings 16:25</a:t>
            </a:r>
          </a:p>
        </p:txBody>
      </p:sp>
      <p:sp>
        <p:nvSpPr>
          <p:cNvPr id="109" name="Shape 109"/>
          <p:cNvSpPr/>
          <p:nvPr/>
        </p:nvSpPr>
        <p:spPr>
          <a:xfrm>
            <a:off x="4468216" y="5910262"/>
            <a:ext cx="15447567"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“Omri did evil in the sight of the Lord, and acted more wickedly than all who were before him.”</a:t>
            </a:r>
          </a:p>
        </p:txBody>
      </p:sp>
    </p:spTree>
  </p:cSld>
  <p:clrMapOvr>
    <a:masterClrMapping/>
  </p:clrMapOvr>
  <p:transition spd="med" advClick="1">
    <p:wipe dir="r"/>
  </p:transition>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1" name="Shape 111"/>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Kings 16:30</a:t>
            </a:r>
          </a:p>
        </p:txBody>
      </p:sp>
      <p:sp>
        <p:nvSpPr>
          <p:cNvPr id="112" name="Shape 112"/>
          <p:cNvSpPr/>
          <p:nvPr/>
        </p:nvSpPr>
        <p:spPr>
          <a:xfrm>
            <a:off x="3273127" y="6202362"/>
            <a:ext cx="17837746"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“Ahab the son of Omri did evil in the sight of the Lord more than all who were before him.”</a:t>
            </a:r>
          </a:p>
        </p:txBody>
      </p:sp>
    </p:spTree>
  </p:cSld>
  <p:clrMapOvr>
    <a:masterClrMapping/>
  </p:clrMapOvr>
  <p:transition spd="med" advClick="1">
    <p:wipe dir="r"/>
  </p:transition>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Kings 22:43</a:t>
            </a:r>
          </a:p>
        </p:txBody>
      </p:sp>
      <p:sp>
        <p:nvSpPr>
          <p:cNvPr id="115" name="Shape 115"/>
          <p:cNvSpPr/>
          <p:nvPr/>
        </p:nvSpPr>
        <p:spPr>
          <a:xfrm>
            <a:off x="3343473" y="4525962"/>
            <a:ext cx="17697054" cy="6696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“He walked in all the way of Asa his father; he did not turn aside from it, doing right in the sight of the Lord. However, the high places were not taken away; the people still sacrificed and burnt incense on the high places.”</a:t>
            </a:r>
          </a:p>
        </p:txBody>
      </p:sp>
    </p:spTree>
  </p:cSld>
  <p:clrMapOvr>
    <a:masterClrMapping/>
  </p:clrMapOvr>
  <p:transition spd="med" advClick="1">
    <p:wipe dir="r"/>
  </p:transition>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Judges 2:11</a:t>
            </a:r>
          </a:p>
        </p:txBody>
      </p:sp>
      <p:sp>
        <p:nvSpPr>
          <p:cNvPr id="118" name="Shape 118"/>
          <p:cNvSpPr/>
          <p:nvPr/>
        </p:nvSpPr>
        <p:spPr>
          <a:xfrm>
            <a:off x="4107854" y="6151562"/>
            <a:ext cx="16168292"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“Then the sons of Israel did evil in the sight of the Lord and served the Baals,”</a:t>
            </a:r>
          </a:p>
        </p:txBody>
      </p:sp>
    </p:spTree>
  </p:cSld>
  <p:clrMapOvr>
    <a:masterClrMapping/>
  </p:clrMapOvr>
  <p:transition spd="med" advClick="1">
    <p:wipe dir="r"/>
  </p:transition>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Judges 3:7</a:t>
            </a:r>
          </a:p>
        </p:txBody>
      </p:sp>
      <p:sp>
        <p:nvSpPr>
          <p:cNvPr id="121" name="Shape 121"/>
          <p:cNvSpPr/>
          <p:nvPr/>
        </p:nvSpPr>
        <p:spPr>
          <a:xfrm>
            <a:off x="3334642" y="5757862"/>
            <a:ext cx="17714716"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 sons of Israel did what was evil in the sight of the Lord, and forgot the Lord their God and served the Baals and the Asheroth.”</a:t>
            </a:r>
          </a:p>
        </p:txBody>
      </p:sp>
    </p:spTree>
  </p:cSld>
  <p:clrMapOvr>
    <a:masterClrMapping/>
  </p:clrMapOvr>
  <p:transition spd="med" advClick="1">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Judges 3:12</a:t>
            </a:r>
          </a:p>
        </p:txBody>
      </p:sp>
      <p:sp>
        <p:nvSpPr>
          <p:cNvPr id="124" name="Shape 124"/>
          <p:cNvSpPr/>
          <p:nvPr/>
        </p:nvSpPr>
        <p:spPr>
          <a:xfrm>
            <a:off x="3653928" y="4818062"/>
            <a:ext cx="17076144" cy="560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“Now the sons of Israel again did evil in the sight of the Lord. So the Lord strengthened Eglon the king of Moab against Israel, because they had done evil in the sight of the Lord.”</a:t>
            </a:r>
          </a:p>
        </p:txBody>
      </p:sp>
    </p:spTree>
  </p:cSld>
  <p:clrMapOvr>
    <a:masterClrMapping/>
  </p:clrMapOvr>
  <p:transition spd="med" advClick="1">
    <p:wipe dir="r"/>
  </p:transition>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Judges 4:1</a:t>
            </a:r>
          </a:p>
        </p:txBody>
      </p:sp>
      <p:sp>
        <p:nvSpPr>
          <p:cNvPr id="127" name="Shape 127"/>
          <p:cNvSpPr/>
          <p:nvPr/>
        </p:nvSpPr>
        <p:spPr>
          <a:xfrm>
            <a:off x="4283670" y="6202362"/>
            <a:ext cx="15816660"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“Then the sons of Israel again did evil in the sight of the Lord, after Ehud died.”</a:t>
            </a:r>
          </a:p>
        </p:txBody>
      </p:sp>
    </p:spTree>
  </p:cSld>
  <p:clrMapOvr>
    <a:masterClrMapping/>
  </p:clrMapOvr>
  <p:transition spd="med" advClick="1">
    <p:wipe dir="r"/>
  </p:transition>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Judges 6:1</a:t>
            </a:r>
          </a:p>
        </p:txBody>
      </p:sp>
      <p:sp>
        <p:nvSpPr>
          <p:cNvPr id="130" name="Shape 130"/>
          <p:cNvSpPr/>
          <p:nvPr/>
        </p:nvSpPr>
        <p:spPr>
          <a:xfrm>
            <a:off x="3336528" y="5757862"/>
            <a:ext cx="17710944"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“Then the sons of Israel did what was evil in the sight of the Lord; and the Lord gave them into the hands of Midian seven years.”</a:t>
            </a:r>
          </a:p>
        </p:txBody>
      </p:sp>
    </p:spTree>
  </p:cSld>
  <p:clrMapOvr>
    <a:masterClrMapping/>
  </p:clrMapOvr>
  <p:transition spd="med" advClick="1">
    <p:wipe dir="r"/>
  </p:transition>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Judges 10:6</a:t>
            </a:r>
          </a:p>
        </p:txBody>
      </p:sp>
      <p:sp>
        <p:nvSpPr>
          <p:cNvPr id="133" name="Shape 133"/>
          <p:cNvSpPr/>
          <p:nvPr/>
        </p:nvSpPr>
        <p:spPr>
          <a:xfrm>
            <a:off x="2755602" y="4627562"/>
            <a:ext cx="18872796" cy="6696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“Then the sons of Israel again did evil in the sight of the Lord, served the Baals and the Ashtaroth, the gods of Aram, the gods of Sidon, the gods of Moab, the gods of the sons of Ammon, and the gods of the Philistines; thus they forsook the Lord and did not serve Him.”</a:t>
            </a:r>
          </a:p>
        </p:txBody>
      </p:sp>
    </p:spTree>
  </p:cSld>
  <p:clrMapOvr>
    <a:masterClrMapping/>
  </p:clrMapOvr>
  <p:transition spd="med" advClick="1">
    <p:wipe dir="r"/>
  </p:transition>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Judges 13:1</a:t>
            </a:r>
          </a:p>
        </p:txBody>
      </p:sp>
      <p:sp>
        <p:nvSpPr>
          <p:cNvPr id="136" name="Shape 136"/>
          <p:cNvSpPr/>
          <p:nvPr/>
        </p:nvSpPr>
        <p:spPr>
          <a:xfrm>
            <a:off x="3422451" y="5961062"/>
            <a:ext cx="17539098"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“Now the sons of Israel again did evil in the sight of the Lord, so that the Lord gave them into the hands of the Philistines forty years.”</a:t>
            </a:r>
          </a:p>
        </p:txBody>
      </p:sp>
    </p:spTree>
  </p:cSld>
  <p:clrMapOvr>
    <a:masterClrMapping/>
  </p:clrMapOvr>
  <p:transition spd="med" advClick="1">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Jonah 1:10</a:t>
            </a:r>
          </a:p>
        </p:txBody>
      </p:sp>
      <p:sp>
        <p:nvSpPr>
          <p:cNvPr id="58" name="Shape 58"/>
          <p:cNvSpPr/>
          <p:nvPr/>
        </p:nvSpPr>
        <p:spPr>
          <a:xfrm>
            <a:off x="3417382" y="4927924"/>
            <a:ext cx="17549236" cy="560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“Then the men became extremely frightened and they said to him, How could you do this? For the men knew that he was fleeing from the presence of the Lord, because he had told them.”</a:t>
            </a:r>
          </a:p>
        </p:txBody>
      </p:sp>
    </p:spTree>
  </p:cSld>
  <p:clrMapOvr>
    <a:masterClrMapping/>
  </p:clrMapOvr>
  <p:transition spd="med" advClick="1">
    <p:wipe dir="r"/>
  </p:transition>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Kings 3:10</a:t>
            </a:r>
          </a:p>
        </p:txBody>
      </p:sp>
      <p:sp>
        <p:nvSpPr>
          <p:cNvPr id="139" name="Shape 139"/>
          <p:cNvSpPr/>
          <p:nvPr/>
        </p:nvSpPr>
        <p:spPr>
          <a:xfrm>
            <a:off x="4476948" y="5897562"/>
            <a:ext cx="15430104"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“It was pleasing in the sight of the Lord that Solomon had asked this thing.”</a:t>
            </a:r>
          </a:p>
        </p:txBody>
      </p:sp>
    </p:spTree>
  </p:cSld>
  <p:clrMapOvr>
    <a:masterClrMapping/>
  </p:clrMapOvr>
  <p:transition spd="med" advClick="1">
    <p:wipe dir="r"/>
  </p:transition>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Kings 11:6</a:t>
            </a:r>
          </a:p>
        </p:txBody>
      </p:sp>
      <p:sp>
        <p:nvSpPr>
          <p:cNvPr id="142" name="Shape 142"/>
          <p:cNvSpPr/>
          <p:nvPr/>
        </p:nvSpPr>
        <p:spPr>
          <a:xfrm>
            <a:off x="3448844" y="5605462"/>
            <a:ext cx="17486313"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“Solomon did what was evil in the sight of the Lord, and did not follow the Lord fully, as David his father had done.”</a:t>
            </a:r>
          </a:p>
        </p:txBody>
      </p:sp>
    </p:spTree>
  </p:cSld>
  <p:clrMapOvr>
    <a:masterClrMapping/>
  </p:clrMapOvr>
  <p:transition spd="med" advClick="1">
    <p:wipe dir="r"/>
  </p:transition>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James 1:27</a:t>
            </a:r>
          </a:p>
        </p:txBody>
      </p:sp>
      <p:sp>
        <p:nvSpPr>
          <p:cNvPr id="145" name="Shape 145"/>
          <p:cNvSpPr/>
          <p:nvPr/>
        </p:nvSpPr>
        <p:spPr>
          <a:xfrm>
            <a:off x="2745878" y="5211762"/>
            <a:ext cx="18892243"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“Pure and undefiled religion in the sight of our God and Father is this: to visit orphans and widows in their distress, and to keep oneself unstained by the world.”</a:t>
            </a:r>
          </a:p>
        </p:txBody>
      </p:sp>
    </p:spTree>
  </p:cSld>
  <p:clrMapOvr>
    <a:masterClrMapping/>
  </p:clrMapOvr>
  <p:transition spd="med" advClick="1">
    <p:wipe dir="r"/>
  </p:transition>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Peter 3:4</a:t>
            </a:r>
          </a:p>
        </p:txBody>
      </p:sp>
      <p:sp>
        <p:nvSpPr>
          <p:cNvPr id="148" name="Shape 148"/>
          <p:cNvSpPr/>
          <p:nvPr/>
        </p:nvSpPr>
        <p:spPr>
          <a:xfrm>
            <a:off x="2713632" y="5605462"/>
            <a:ext cx="18956735"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“but let it be the hidden person of the heart, with the imperishable quality of a gentle and quiet spirit, which is precious in the sight of God.”</a:t>
            </a:r>
          </a:p>
        </p:txBody>
      </p:sp>
    </p:spTree>
  </p:cSld>
  <p:clrMapOvr>
    <a:masterClrMapping/>
  </p:clrMapOvr>
  <p:transition spd="med" advClick="1">
    <p:wipe dir="r"/>
  </p:transition>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ph type="title"/>
          </p:nvPr>
        </p:nvSpPr>
        <p:spPr>
          <a:prstGeom prst="rect">
            <a:avLst/>
          </a:prstGeom>
        </p:spPr>
        <p:txBody>
          <a:bodyPr/>
          <a:lstStyle/>
          <a:p>
            <a:pPr lvl="0">
              <a:defRPr cap="none" sz="1800">
                <a:solidFill>
                  <a:srgbClr val="000000"/>
                </a:solidFill>
              </a:defRPr>
            </a:pPr>
            <a:r>
              <a:rPr cap="all" sz="10000">
                <a:solidFill>
                  <a:srgbClr val="535353"/>
                </a:solidFill>
              </a:rPr>
              <a:t>Acts 4:19</a:t>
            </a:r>
          </a:p>
        </p:txBody>
      </p:sp>
      <p:sp>
        <p:nvSpPr>
          <p:cNvPr id="151" name="Shape 151"/>
          <p:cNvSpPr/>
          <p:nvPr/>
        </p:nvSpPr>
        <p:spPr>
          <a:xfrm>
            <a:off x="3143250" y="5160962"/>
            <a:ext cx="18097501"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“But Peter and John answered and said to them, Whether it is right in the sight of God to give heed to you rather than to God, you be the judge”</a:t>
            </a:r>
          </a:p>
        </p:txBody>
      </p:sp>
    </p:spTree>
  </p:cSld>
  <p:clrMapOvr>
    <a:masterClrMapping/>
  </p:clrMapOvr>
  <p:transition spd="med" advClick="1">
    <p:wipe dir="r"/>
  </p:transition>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prstGeom prst="rect">
            <a:avLst/>
          </a:prstGeom>
        </p:spPr>
        <p:txBody>
          <a:bodyPr/>
          <a:lstStyle/>
          <a:p>
            <a:pPr lvl="0">
              <a:defRPr cap="none" sz="1800">
                <a:solidFill>
                  <a:srgbClr val="000000"/>
                </a:solidFill>
              </a:defRPr>
            </a:pPr>
            <a:r>
              <a:rPr cap="all" sz="10000">
                <a:solidFill>
                  <a:srgbClr val="535353"/>
                </a:solidFill>
              </a:rPr>
              <a:t>2 Corinthians 8:21</a:t>
            </a:r>
          </a:p>
        </p:txBody>
      </p:sp>
      <p:sp>
        <p:nvSpPr>
          <p:cNvPr id="154" name="Shape 154"/>
          <p:cNvSpPr/>
          <p:nvPr/>
        </p:nvSpPr>
        <p:spPr>
          <a:xfrm>
            <a:off x="3230165" y="5707062"/>
            <a:ext cx="17923669"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“for we have regard for what is honorable, not only in the sight of the Lord, but also in the sight of men.”</a:t>
            </a:r>
          </a:p>
        </p:txBody>
      </p:sp>
    </p:spTree>
  </p:cSld>
  <p:clrMapOvr>
    <a:masterClrMapping/>
  </p:clrMapOvr>
  <p:transition spd="med" advClick="1">
    <p:wipe dir="r"/>
  </p:transition>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Judges 5:5</a:t>
            </a:r>
          </a:p>
        </p:txBody>
      </p:sp>
      <p:sp>
        <p:nvSpPr>
          <p:cNvPr id="157" name="Shape 157"/>
          <p:cNvSpPr/>
          <p:nvPr/>
        </p:nvSpPr>
        <p:spPr>
          <a:xfrm>
            <a:off x="674092" y="6202362"/>
            <a:ext cx="23035816"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“The mountains quaked at the presence of the Lord,</a:t>
            </a:r>
            <a:endParaRPr sz="7600">
              <a:solidFill>
                <a:srgbClr val="535353"/>
              </a:solidFill>
            </a:endParaRPr>
          </a:p>
          <a:p>
            <a:pPr lvl="0">
              <a:defRPr sz="1800">
                <a:solidFill>
                  <a:srgbClr val="000000"/>
                </a:solidFill>
              </a:defRPr>
            </a:pPr>
            <a:r>
              <a:rPr sz="7600">
                <a:solidFill>
                  <a:srgbClr val="535353"/>
                </a:solidFill>
              </a:rPr>
              <a:t>This Sinai, at the presence of the Lord, the God of Israel.”</a:t>
            </a:r>
          </a:p>
        </p:txBody>
      </p:sp>
    </p:spTree>
  </p:cSld>
  <p:clrMapOvr>
    <a:masterClrMapping/>
  </p:clrMapOvr>
  <p:transition spd="med" advClick="1">
    <p:wipe dir="r"/>
  </p:transition>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p:nvPr>
        </p:nvSpPr>
        <p:spPr>
          <a:prstGeom prst="rect">
            <a:avLst/>
          </a:prstGeom>
        </p:spPr>
        <p:txBody>
          <a:bodyPr/>
          <a:lstStyle/>
          <a:p>
            <a:pPr lvl="0">
              <a:defRPr cap="none" sz="1800">
                <a:solidFill>
                  <a:srgbClr val="000000"/>
                </a:solidFill>
              </a:defRPr>
            </a:pPr>
            <a:r>
              <a:rPr cap="all" sz="10000">
                <a:solidFill>
                  <a:srgbClr val="535353"/>
                </a:solidFill>
              </a:rPr>
              <a:t>Psalm 68:8</a:t>
            </a:r>
          </a:p>
        </p:txBody>
      </p:sp>
      <p:sp>
        <p:nvSpPr>
          <p:cNvPr id="160" name="Shape 160"/>
          <p:cNvSpPr/>
          <p:nvPr/>
        </p:nvSpPr>
        <p:spPr>
          <a:xfrm>
            <a:off x="1261962" y="4957762"/>
            <a:ext cx="21860075"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“The earth quaked;</a:t>
            </a:r>
            <a:endParaRPr sz="7600">
              <a:solidFill>
                <a:srgbClr val="535353"/>
              </a:solidFill>
            </a:endParaRPr>
          </a:p>
          <a:p>
            <a:pPr lvl="0">
              <a:defRPr sz="1800">
                <a:solidFill>
                  <a:srgbClr val="000000"/>
                </a:solidFill>
              </a:defRPr>
            </a:pPr>
            <a:r>
              <a:rPr sz="7600">
                <a:solidFill>
                  <a:srgbClr val="535353"/>
                </a:solidFill>
              </a:rPr>
              <a:t>The heavens also dropped rain at the presence of God;</a:t>
            </a:r>
            <a:endParaRPr sz="7600">
              <a:solidFill>
                <a:srgbClr val="535353"/>
              </a:solidFill>
            </a:endParaRPr>
          </a:p>
          <a:p>
            <a:pPr lvl="0">
              <a:defRPr sz="1800">
                <a:solidFill>
                  <a:srgbClr val="000000"/>
                </a:solidFill>
              </a:defRPr>
            </a:pPr>
            <a:r>
              <a:rPr sz="7600">
                <a:solidFill>
                  <a:srgbClr val="535353"/>
                </a:solidFill>
              </a:rPr>
              <a:t>Sinai itself quaked at the presence of God, the God of Israel.”</a:t>
            </a:r>
          </a:p>
        </p:txBody>
      </p:sp>
    </p:spTree>
  </p:cSld>
  <p:clrMapOvr>
    <a:masterClrMapping/>
  </p:clrMapOvr>
  <p:transition spd="med" advClick="1">
    <p:wipe dir="r"/>
  </p:transition>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Shape 162"/>
          <p:cNvSpPr/>
          <p:nvPr>
            <p:ph type="title"/>
          </p:nvPr>
        </p:nvSpPr>
        <p:spPr>
          <a:prstGeom prst="rect">
            <a:avLst/>
          </a:prstGeom>
        </p:spPr>
        <p:txBody>
          <a:bodyPr/>
          <a:lstStyle/>
          <a:p>
            <a:pPr lvl="0">
              <a:defRPr cap="none" sz="1800">
                <a:solidFill>
                  <a:srgbClr val="000000"/>
                </a:solidFill>
              </a:defRPr>
            </a:pPr>
            <a:r>
              <a:rPr cap="all" sz="10000">
                <a:solidFill>
                  <a:srgbClr val="535353"/>
                </a:solidFill>
              </a:rPr>
              <a:t>Psalm 97:5</a:t>
            </a:r>
          </a:p>
        </p:txBody>
      </p:sp>
      <p:sp>
        <p:nvSpPr>
          <p:cNvPr id="163" name="Shape 163"/>
          <p:cNvSpPr/>
          <p:nvPr/>
        </p:nvSpPr>
        <p:spPr>
          <a:xfrm>
            <a:off x="3783309" y="5110162"/>
            <a:ext cx="16817383"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“The mountains melted like wax at the presence of the Lord,</a:t>
            </a:r>
            <a:endParaRPr sz="7600">
              <a:solidFill>
                <a:srgbClr val="535353"/>
              </a:solidFill>
            </a:endParaRPr>
          </a:p>
          <a:p>
            <a:pPr lvl="0">
              <a:defRPr sz="1800">
                <a:solidFill>
                  <a:srgbClr val="000000"/>
                </a:solidFill>
              </a:defRPr>
            </a:pPr>
            <a:r>
              <a:rPr sz="7600">
                <a:solidFill>
                  <a:srgbClr val="535353"/>
                </a:solidFill>
              </a:rPr>
              <a:t>At the presence of the Lord of the whole earth.”</a:t>
            </a:r>
          </a:p>
        </p:txBody>
      </p:sp>
    </p:spTree>
  </p:cSld>
  <p:clrMapOvr>
    <a:masterClrMapping/>
  </p:clrMapOvr>
  <p:transition spd="med" advClick="1">
    <p:wipe dir="r"/>
  </p:transition>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prstGeom prst="rect">
            <a:avLst/>
          </a:prstGeom>
        </p:spPr>
        <p:txBody>
          <a:bodyPr/>
          <a:lstStyle/>
          <a:p>
            <a:pPr lvl="0">
              <a:defRPr cap="none" sz="1800">
                <a:solidFill>
                  <a:srgbClr val="000000"/>
                </a:solidFill>
              </a:defRPr>
            </a:pPr>
            <a:r>
              <a:rPr cap="all" sz="10000">
                <a:solidFill>
                  <a:srgbClr val="535353"/>
                </a:solidFill>
              </a:rPr>
              <a:t>Isaiah 64:3</a:t>
            </a:r>
          </a:p>
        </p:txBody>
      </p:sp>
      <p:sp>
        <p:nvSpPr>
          <p:cNvPr id="166" name="Shape 166"/>
          <p:cNvSpPr/>
          <p:nvPr/>
        </p:nvSpPr>
        <p:spPr>
          <a:xfrm>
            <a:off x="150912" y="6253162"/>
            <a:ext cx="24082177"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“When You did awesome things which we did not expect,</a:t>
            </a:r>
            <a:endParaRPr sz="7600">
              <a:solidFill>
                <a:srgbClr val="535353"/>
              </a:solidFill>
            </a:endParaRPr>
          </a:p>
          <a:p>
            <a:pPr lvl="0">
              <a:defRPr sz="1800">
                <a:solidFill>
                  <a:srgbClr val="000000"/>
                </a:solidFill>
              </a:defRPr>
            </a:pPr>
            <a:r>
              <a:rPr sz="7600">
                <a:solidFill>
                  <a:srgbClr val="535353"/>
                </a:solidFill>
              </a:rPr>
              <a:t>You came down, the mountains quaked at Your presence.”</a:t>
            </a:r>
          </a:p>
        </p:txBody>
      </p:sp>
    </p:spTree>
  </p:cSld>
  <p:clrMapOvr>
    <a:masterClrMapping/>
  </p:clrMapOvr>
  <p:transition spd="med" advClick="1">
    <p:wipe dir="r"/>
  </p:transition>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prstGeom prst="rect">
            <a:avLst/>
          </a:prstGeom>
        </p:spPr>
        <p:txBody>
          <a:bodyPr/>
          <a:lstStyle/>
          <a:p>
            <a:pPr lvl="0">
              <a:defRPr cap="none" sz="1800">
                <a:solidFill>
                  <a:srgbClr val="000000"/>
                </a:solidFill>
              </a:defRPr>
            </a:pPr>
            <a:r>
              <a:rPr cap="all" sz="10000">
                <a:solidFill>
                  <a:srgbClr val="535353"/>
                </a:solidFill>
              </a:rPr>
              <a:t>PSALM 139:7-8</a:t>
            </a:r>
          </a:p>
        </p:txBody>
      </p:sp>
      <p:sp>
        <p:nvSpPr>
          <p:cNvPr id="61" name="Shape 61"/>
          <p:cNvSpPr/>
          <p:nvPr/>
        </p:nvSpPr>
        <p:spPr>
          <a:xfrm>
            <a:off x="2756839" y="5389650"/>
            <a:ext cx="18870322"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“Where can I go from Your Spirit?</a:t>
            </a:r>
            <a:endParaRPr sz="7600">
              <a:solidFill>
                <a:srgbClr val="535353"/>
              </a:solidFill>
            </a:endParaRPr>
          </a:p>
          <a:p>
            <a:pPr lvl="0">
              <a:defRPr sz="1800">
                <a:solidFill>
                  <a:srgbClr val="000000"/>
                </a:solidFill>
              </a:defRPr>
            </a:pPr>
            <a:r>
              <a:rPr sz="7600">
                <a:solidFill>
                  <a:srgbClr val="535353"/>
                </a:solidFill>
              </a:rPr>
              <a:t>Or where can I flee from Your presence?</a:t>
            </a:r>
            <a:endParaRPr sz="7600">
              <a:solidFill>
                <a:srgbClr val="535353"/>
              </a:solidFill>
            </a:endParaRPr>
          </a:p>
          <a:p>
            <a:pPr lvl="0">
              <a:defRPr sz="1800">
                <a:solidFill>
                  <a:srgbClr val="000000"/>
                </a:solidFill>
              </a:defRPr>
            </a:pPr>
            <a:r>
              <a:rPr sz="7600">
                <a:solidFill>
                  <a:srgbClr val="535353"/>
                </a:solidFill>
              </a:rPr>
              <a:t>If I ascend to heaven, You are there;</a:t>
            </a:r>
            <a:endParaRPr sz="7600">
              <a:solidFill>
                <a:srgbClr val="535353"/>
              </a:solidFill>
            </a:endParaRPr>
          </a:p>
          <a:p>
            <a:pPr lvl="0">
              <a:defRPr sz="1800">
                <a:solidFill>
                  <a:srgbClr val="000000"/>
                </a:solidFill>
              </a:defRPr>
            </a:pPr>
            <a:r>
              <a:rPr sz="7600">
                <a:solidFill>
                  <a:srgbClr val="535353"/>
                </a:solidFill>
              </a:rPr>
              <a:t>If I make my bed in Sheol, behold, You are there.”</a:t>
            </a:r>
          </a:p>
        </p:txBody>
      </p:sp>
    </p:spTree>
  </p:cSld>
  <p:clrMapOvr>
    <a:masterClrMapping/>
  </p:clrMapOvr>
  <p:transition spd="med" advClick="1">
    <p:wipe dir="r"/>
  </p:transition>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title"/>
          </p:nvPr>
        </p:nvSpPr>
        <p:spPr>
          <a:prstGeom prst="rect">
            <a:avLst/>
          </a:prstGeom>
        </p:spPr>
        <p:txBody>
          <a:bodyPr/>
          <a:lstStyle/>
          <a:p>
            <a:pPr lvl="0">
              <a:defRPr cap="none" sz="1800">
                <a:solidFill>
                  <a:srgbClr val="000000"/>
                </a:solidFill>
              </a:defRPr>
            </a:pPr>
            <a:r>
              <a:rPr cap="all" sz="10000">
                <a:solidFill>
                  <a:srgbClr val="535353"/>
                </a:solidFill>
              </a:rPr>
              <a:t>Ezekiel 38:20</a:t>
            </a:r>
          </a:p>
        </p:txBody>
      </p:sp>
      <p:sp>
        <p:nvSpPr>
          <p:cNvPr id="169" name="Shape 169"/>
          <p:cNvSpPr/>
          <p:nvPr/>
        </p:nvSpPr>
        <p:spPr>
          <a:xfrm>
            <a:off x="1999059" y="4322762"/>
            <a:ext cx="20385882" cy="6696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 fish of the sea, the birds of the heavens, the beasts of the field, all the creeping things that creep on the earth, and all the men who are on the face of the earth will shake at My presence; the mountains also will be thrown down, the steep pathways will collapse and every wall will fall to the ground.”</a:t>
            </a:r>
          </a:p>
        </p:txBody>
      </p:sp>
    </p:spTree>
  </p:cSld>
  <p:clrMapOvr>
    <a:masterClrMapping/>
  </p:clrMapOvr>
  <p:transition spd="med" advClick="1">
    <p:wipe dir="r"/>
  </p:transition>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title"/>
          </p:nvPr>
        </p:nvSpPr>
        <p:spPr>
          <a:prstGeom prst="rect">
            <a:avLst/>
          </a:prstGeom>
        </p:spPr>
        <p:txBody>
          <a:bodyPr/>
          <a:lstStyle/>
          <a:p>
            <a:pPr lvl="0">
              <a:defRPr cap="none" sz="1800">
                <a:solidFill>
                  <a:srgbClr val="000000"/>
                </a:solidFill>
              </a:defRPr>
            </a:pPr>
            <a:r>
              <a:rPr cap="all" sz="10000">
                <a:solidFill>
                  <a:srgbClr val="535353"/>
                </a:solidFill>
              </a:rPr>
              <a:t>Nahum 1:5</a:t>
            </a:r>
          </a:p>
        </p:txBody>
      </p:sp>
      <p:sp>
        <p:nvSpPr>
          <p:cNvPr id="172" name="Shape 172"/>
          <p:cNvSpPr/>
          <p:nvPr/>
        </p:nvSpPr>
        <p:spPr>
          <a:xfrm>
            <a:off x="2018605" y="5262562"/>
            <a:ext cx="20346790"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“Mountains quake because of Him</a:t>
            </a:r>
            <a:endParaRPr sz="7600">
              <a:solidFill>
                <a:srgbClr val="535353"/>
              </a:solidFill>
            </a:endParaRPr>
          </a:p>
          <a:p>
            <a:pPr lvl="0">
              <a:defRPr sz="1800">
                <a:solidFill>
                  <a:srgbClr val="000000"/>
                </a:solidFill>
              </a:defRPr>
            </a:pPr>
            <a:r>
              <a:rPr sz="7600">
                <a:solidFill>
                  <a:srgbClr val="535353"/>
                </a:solidFill>
              </a:rPr>
              <a:t>And the hills dissolve;</a:t>
            </a:r>
            <a:endParaRPr sz="7600">
              <a:solidFill>
                <a:srgbClr val="535353"/>
              </a:solidFill>
            </a:endParaRPr>
          </a:p>
          <a:p>
            <a:pPr lvl="0">
              <a:defRPr sz="1800">
                <a:solidFill>
                  <a:srgbClr val="000000"/>
                </a:solidFill>
              </a:defRPr>
            </a:pPr>
            <a:r>
              <a:rPr sz="7600">
                <a:solidFill>
                  <a:srgbClr val="535353"/>
                </a:solidFill>
              </a:rPr>
              <a:t>Indeed the earth is upheaved by His presence,</a:t>
            </a:r>
            <a:endParaRPr sz="7600">
              <a:solidFill>
                <a:srgbClr val="535353"/>
              </a:solidFill>
            </a:endParaRPr>
          </a:p>
          <a:p>
            <a:pPr lvl="0">
              <a:defRPr sz="1800">
                <a:solidFill>
                  <a:srgbClr val="000000"/>
                </a:solidFill>
              </a:defRPr>
            </a:pPr>
            <a:r>
              <a:rPr sz="7600">
                <a:solidFill>
                  <a:srgbClr val="535353"/>
                </a:solidFill>
              </a:rPr>
              <a:t>The world and all the inhabitants in it.”</a:t>
            </a:r>
          </a:p>
        </p:txBody>
      </p:sp>
    </p:spTree>
  </p:cSld>
  <p:clrMapOvr>
    <a:masterClrMapping/>
  </p:clrMapOvr>
  <p:transition spd="med" advClick="1">
    <p:wipe dir="r"/>
  </p:transition>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Shape 174"/>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Job 23:15</a:t>
            </a:r>
          </a:p>
        </p:txBody>
      </p:sp>
      <p:sp>
        <p:nvSpPr>
          <p:cNvPr id="175" name="Shape 175"/>
          <p:cNvSpPr/>
          <p:nvPr/>
        </p:nvSpPr>
        <p:spPr>
          <a:xfrm>
            <a:off x="2456953" y="6100762"/>
            <a:ext cx="19470094"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“Therefore, I would be dismayed at His presence;</a:t>
            </a:r>
            <a:endParaRPr sz="7600">
              <a:solidFill>
                <a:srgbClr val="535353"/>
              </a:solidFill>
            </a:endParaRPr>
          </a:p>
          <a:p>
            <a:pPr lvl="0">
              <a:defRPr sz="1800">
                <a:solidFill>
                  <a:srgbClr val="000000"/>
                </a:solidFill>
              </a:defRPr>
            </a:pPr>
            <a:r>
              <a:rPr sz="7600">
                <a:solidFill>
                  <a:srgbClr val="535353"/>
                </a:solidFill>
              </a:rPr>
              <a:t>When I consider, I am terrified of Him.”</a:t>
            </a:r>
          </a:p>
        </p:txBody>
      </p:sp>
    </p:spTree>
  </p:cSld>
  <p:clrMapOvr>
    <a:masterClrMapping/>
  </p:clrMapOvr>
  <p:transition spd="med" advClick="1">
    <p:wipe dir="r"/>
  </p:transition>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prstGeom prst="rect">
            <a:avLst/>
          </a:prstGeom>
        </p:spPr>
        <p:txBody>
          <a:bodyPr/>
          <a:lstStyle/>
          <a:p>
            <a:pPr lvl="0">
              <a:defRPr cap="none" sz="1800">
                <a:solidFill>
                  <a:srgbClr val="000000"/>
                </a:solidFill>
              </a:defRPr>
            </a:pPr>
            <a:r>
              <a:rPr cap="all" sz="10000">
                <a:solidFill>
                  <a:srgbClr val="535353"/>
                </a:solidFill>
              </a:rPr>
              <a:t>Isaiah 19:1</a:t>
            </a:r>
          </a:p>
        </p:txBody>
      </p:sp>
      <p:sp>
        <p:nvSpPr>
          <p:cNvPr id="178" name="Shape 178"/>
          <p:cNvSpPr/>
          <p:nvPr/>
        </p:nvSpPr>
        <p:spPr>
          <a:xfrm>
            <a:off x="2145605" y="4271962"/>
            <a:ext cx="20092790" cy="6696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“The oracle concerning Egypt.</a:t>
            </a:r>
            <a:endParaRPr sz="7600">
              <a:solidFill>
                <a:srgbClr val="535353"/>
              </a:solidFill>
            </a:endParaRPr>
          </a:p>
          <a:p>
            <a:pPr lvl="0">
              <a:defRPr sz="1800">
                <a:solidFill>
                  <a:srgbClr val="000000"/>
                </a:solidFill>
              </a:defRPr>
            </a:pPr>
            <a:r>
              <a:rPr sz="7600">
                <a:solidFill>
                  <a:srgbClr val="535353"/>
                </a:solidFill>
              </a:rPr>
              <a:t>Behold, the Lord is riding on a swift cloud and is about to come to Egypt;</a:t>
            </a:r>
            <a:endParaRPr sz="7600">
              <a:solidFill>
                <a:srgbClr val="535353"/>
              </a:solidFill>
            </a:endParaRPr>
          </a:p>
          <a:p>
            <a:pPr lvl="0">
              <a:defRPr sz="1800">
                <a:solidFill>
                  <a:srgbClr val="000000"/>
                </a:solidFill>
              </a:defRPr>
            </a:pPr>
            <a:r>
              <a:rPr sz="7600">
                <a:solidFill>
                  <a:srgbClr val="535353"/>
                </a:solidFill>
              </a:rPr>
              <a:t>The idols of Egypt will tremble at His presence,</a:t>
            </a:r>
            <a:endParaRPr sz="7600">
              <a:solidFill>
                <a:srgbClr val="535353"/>
              </a:solidFill>
            </a:endParaRPr>
          </a:p>
          <a:p>
            <a:pPr lvl="0">
              <a:defRPr sz="1800">
                <a:solidFill>
                  <a:srgbClr val="000000"/>
                </a:solidFill>
              </a:defRPr>
            </a:pPr>
            <a:r>
              <a:rPr sz="7600">
                <a:solidFill>
                  <a:srgbClr val="535353"/>
                </a:solidFill>
              </a:rPr>
              <a:t>And the heart of the Egyptians will melt within them.”</a:t>
            </a:r>
          </a:p>
        </p:txBody>
      </p:sp>
    </p:spTree>
  </p:cSld>
  <p:clrMapOvr>
    <a:masterClrMapping/>
  </p:clrMapOvr>
  <p:transition spd="med" advClick="1">
    <p:wipe dir="r"/>
  </p:transition>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p:nvPr>
        </p:nvSpPr>
        <p:spPr>
          <a:prstGeom prst="rect">
            <a:avLst/>
          </a:prstGeom>
        </p:spPr>
        <p:txBody>
          <a:bodyPr/>
          <a:lstStyle/>
          <a:p>
            <a:pPr lvl="0">
              <a:defRPr cap="none" sz="1800">
                <a:solidFill>
                  <a:srgbClr val="000000"/>
                </a:solidFill>
              </a:defRPr>
            </a:pPr>
            <a:r>
              <a:rPr cap="all" sz="10000">
                <a:solidFill>
                  <a:srgbClr val="535353"/>
                </a:solidFill>
              </a:rPr>
              <a:t>Psalm 76:7</a:t>
            </a:r>
          </a:p>
        </p:txBody>
      </p:sp>
      <p:sp>
        <p:nvSpPr>
          <p:cNvPr id="181" name="Shape 181"/>
          <p:cNvSpPr/>
          <p:nvPr/>
        </p:nvSpPr>
        <p:spPr>
          <a:xfrm>
            <a:off x="4976812" y="5656262"/>
            <a:ext cx="14430376"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“You, even You, are to be feared;</a:t>
            </a:r>
            <a:endParaRPr sz="7600">
              <a:solidFill>
                <a:srgbClr val="535353"/>
              </a:solidFill>
            </a:endParaRPr>
          </a:p>
          <a:p>
            <a:pPr lvl="0">
              <a:defRPr sz="1800">
                <a:solidFill>
                  <a:srgbClr val="000000"/>
                </a:solidFill>
              </a:defRPr>
            </a:pPr>
            <a:r>
              <a:rPr sz="7600">
                <a:solidFill>
                  <a:srgbClr val="535353"/>
                </a:solidFill>
              </a:rPr>
              <a:t>And who may stand in Your presence when once You are angry?”</a:t>
            </a:r>
          </a:p>
        </p:txBody>
      </p:sp>
    </p:spTree>
  </p:cSld>
  <p:clrMapOvr>
    <a:masterClrMapping/>
  </p:clrMapOvr>
  <p:transition spd="med" advClick="1">
    <p:wipe dir="r"/>
  </p:transition>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Jeremiah 5:22</a:t>
            </a:r>
          </a:p>
        </p:txBody>
      </p:sp>
      <p:sp>
        <p:nvSpPr>
          <p:cNvPr id="184" name="Shape 184"/>
          <p:cNvSpPr/>
          <p:nvPr/>
        </p:nvSpPr>
        <p:spPr>
          <a:xfrm>
            <a:off x="1489372" y="4554934"/>
            <a:ext cx="21405256" cy="66960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“Do you not fear Me? declares the Lord.</a:t>
            </a:r>
            <a:endParaRPr sz="7600">
              <a:solidFill>
                <a:srgbClr val="535353"/>
              </a:solidFill>
            </a:endParaRPr>
          </a:p>
          <a:p>
            <a:pPr lvl="0">
              <a:defRPr sz="1800">
                <a:solidFill>
                  <a:srgbClr val="000000"/>
                </a:solidFill>
              </a:defRPr>
            </a:pPr>
            <a:r>
              <a:rPr sz="7600">
                <a:solidFill>
                  <a:srgbClr val="535353"/>
                </a:solidFill>
              </a:rPr>
              <a:t>Do you not tremble in My presence?</a:t>
            </a:r>
            <a:endParaRPr sz="7600">
              <a:solidFill>
                <a:srgbClr val="535353"/>
              </a:solidFill>
            </a:endParaRPr>
          </a:p>
          <a:p>
            <a:pPr lvl="0">
              <a:defRPr sz="1800">
                <a:solidFill>
                  <a:srgbClr val="000000"/>
                </a:solidFill>
              </a:defRPr>
            </a:pPr>
            <a:r>
              <a:rPr sz="7600">
                <a:solidFill>
                  <a:srgbClr val="535353"/>
                </a:solidFill>
              </a:rPr>
              <a:t>For I have placed the sand as a boundary for the sea,</a:t>
            </a:r>
            <a:endParaRPr sz="7600">
              <a:solidFill>
                <a:srgbClr val="535353"/>
              </a:solidFill>
            </a:endParaRPr>
          </a:p>
          <a:p>
            <a:pPr lvl="0">
              <a:defRPr sz="1800">
                <a:solidFill>
                  <a:srgbClr val="000000"/>
                </a:solidFill>
              </a:defRPr>
            </a:pPr>
            <a:r>
              <a:rPr sz="7600">
                <a:solidFill>
                  <a:srgbClr val="535353"/>
                </a:solidFill>
              </a:rPr>
              <a:t>An eternal decree, so it cannot cross over it.</a:t>
            </a:r>
            <a:endParaRPr sz="7600">
              <a:solidFill>
                <a:srgbClr val="535353"/>
              </a:solidFill>
            </a:endParaRPr>
          </a:p>
          <a:p>
            <a:pPr lvl="0">
              <a:defRPr sz="1800">
                <a:solidFill>
                  <a:srgbClr val="000000"/>
                </a:solidFill>
              </a:defRPr>
            </a:pPr>
            <a:r>
              <a:rPr sz="7600">
                <a:solidFill>
                  <a:srgbClr val="535353"/>
                </a:solidFill>
              </a:rPr>
              <a:t>Though the waves toss, yet they cannot prevail;</a:t>
            </a:r>
            <a:endParaRPr sz="7600">
              <a:solidFill>
                <a:srgbClr val="535353"/>
              </a:solidFill>
            </a:endParaRPr>
          </a:p>
          <a:p>
            <a:pPr lvl="0">
              <a:defRPr sz="1800">
                <a:solidFill>
                  <a:srgbClr val="000000"/>
                </a:solidFill>
              </a:defRPr>
            </a:pPr>
            <a:r>
              <a:rPr sz="7600">
                <a:solidFill>
                  <a:srgbClr val="535353"/>
                </a:solidFill>
              </a:rPr>
              <a:t>Though they roar, yet they cannot cross over it.”</a:t>
            </a:r>
          </a:p>
        </p:txBody>
      </p:sp>
    </p:spTree>
  </p:cSld>
  <p:clrMapOvr>
    <a:masterClrMapping/>
  </p:clrMapOvr>
  <p:transition spd="med" advClick="1">
    <p:wipe dir="r"/>
  </p:transition>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Shape 186"/>
          <p:cNvSpPr/>
          <p:nvPr>
            <p:ph type="title"/>
          </p:nvPr>
        </p:nvSpPr>
        <p:spPr>
          <a:prstGeom prst="rect">
            <a:avLst/>
          </a:prstGeom>
        </p:spPr>
        <p:txBody>
          <a:bodyPr/>
          <a:lstStyle/>
          <a:p>
            <a:pPr lvl="0">
              <a:defRPr cap="none" sz="1800">
                <a:solidFill>
                  <a:srgbClr val="000000"/>
                </a:solidFill>
              </a:defRPr>
            </a:pPr>
            <a:r>
              <a:rPr cap="all" sz="10000">
                <a:solidFill>
                  <a:srgbClr val="535353"/>
                </a:solidFill>
              </a:rPr>
              <a:t>Psalm 16:11</a:t>
            </a:r>
          </a:p>
        </p:txBody>
      </p:sp>
      <p:sp>
        <p:nvSpPr>
          <p:cNvPr id="187" name="Shape 187"/>
          <p:cNvSpPr/>
          <p:nvPr/>
        </p:nvSpPr>
        <p:spPr>
          <a:xfrm>
            <a:off x="3290688" y="5859462"/>
            <a:ext cx="17802623"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“You will make known to me the path of life;</a:t>
            </a:r>
            <a:endParaRPr sz="7600">
              <a:solidFill>
                <a:srgbClr val="535353"/>
              </a:solidFill>
            </a:endParaRPr>
          </a:p>
          <a:p>
            <a:pPr lvl="0">
              <a:defRPr sz="1800">
                <a:solidFill>
                  <a:srgbClr val="000000"/>
                </a:solidFill>
              </a:defRPr>
            </a:pPr>
            <a:r>
              <a:rPr sz="7600">
                <a:solidFill>
                  <a:srgbClr val="535353"/>
                </a:solidFill>
              </a:rPr>
              <a:t>In Your presence is fullness of joy;</a:t>
            </a:r>
            <a:endParaRPr sz="7600">
              <a:solidFill>
                <a:srgbClr val="535353"/>
              </a:solidFill>
            </a:endParaRPr>
          </a:p>
          <a:p>
            <a:pPr lvl="0">
              <a:defRPr sz="1800">
                <a:solidFill>
                  <a:srgbClr val="000000"/>
                </a:solidFill>
              </a:defRPr>
            </a:pPr>
            <a:r>
              <a:rPr sz="7600">
                <a:solidFill>
                  <a:srgbClr val="535353"/>
                </a:solidFill>
              </a:rPr>
              <a:t>In Your right hand there are pleasures forever.”</a:t>
            </a:r>
          </a:p>
        </p:txBody>
      </p:sp>
    </p:spTree>
  </p:cSld>
  <p:clrMapOvr>
    <a:masterClrMapping/>
  </p:clrMapOvr>
  <p:transition spd="med" advClick="1">
    <p:wipe dir="r"/>
  </p:transition>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Shape 189"/>
          <p:cNvSpPr/>
          <p:nvPr>
            <p:ph type="title"/>
          </p:nvPr>
        </p:nvSpPr>
        <p:spPr>
          <a:prstGeom prst="rect">
            <a:avLst/>
          </a:prstGeom>
        </p:spPr>
        <p:txBody>
          <a:bodyPr/>
          <a:lstStyle/>
          <a:p>
            <a:pPr lvl="0">
              <a:defRPr cap="none" sz="1800">
                <a:solidFill>
                  <a:srgbClr val="000000"/>
                </a:solidFill>
              </a:defRPr>
            </a:pPr>
            <a:r>
              <a:rPr cap="all" sz="10000">
                <a:solidFill>
                  <a:srgbClr val="535353"/>
                </a:solidFill>
              </a:rPr>
              <a:t>Psalm 21:6</a:t>
            </a:r>
          </a:p>
        </p:txBody>
      </p:sp>
      <p:sp>
        <p:nvSpPr>
          <p:cNvPr id="190" name="Shape 190"/>
          <p:cNvSpPr/>
          <p:nvPr/>
        </p:nvSpPr>
        <p:spPr>
          <a:xfrm>
            <a:off x="3739609" y="5609080"/>
            <a:ext cx="16904782"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“For You make him most blessed forever;</a:t>
            </a:r>
            <a:endParaRPr sz="7600">
              <a:solidFill>
                <a:srgbClr val="535353"/>
              </a:solidFill>
            </a:endParaRPr>
          </a:p>
          <a:p>
            <a:pPr lvl="0">
              <a:defRPr sz="1800">
                <a:solidFill>
                  <a:srgbClr val="000000"/>
                </a:solidFill>
              </a:defRPr>
            </a:pPr>
            <a:r>
              <a:rPr sz="7600">
                <a:solidFill>
                  <a:srgbClr val="535353"/>
                </a:solidFill>
              </a:rPr>
              <a:t>You make him joyful with gladness in Your presence.”</a:t>
            </a:r>
          </a:p>
        </p:txBody>
      </p:sp>
    </p:spTree>
  </p:cSld>
  <p:clrMapOvr>
    <a:masterClrMapping/>
  </p:clrMapOvr>
  <p:transition spd="med" advClick="1">
    <p:wipe dir="r"/>
  </p:transition>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ph type="title"/>
          </p:nvPr>
        </p:nvSpPr>
        <p:spPr>
          <a:prstGeom prst="rect">
            <a:avLst/>
          </a:prstGeom>
        </p:spPr>
        <p:txBody>
          <a:bodyPr/>
          <a:lstStyle/>
          <a:p>
            <a:pPr lvl="0">
              <a:defRPr cap="none" sz="1800">
                <a:solidFill>
                  <a:srgbClr val="000000"/>
                </a:solidFill>
              </a:defRPr>
            </a:pPr>
            <a:r>
              <a:rPr cap="all" sz="10000">
                <a:solidFill>
                  <a:srgbClr val="535353"/>
                </a:solidFill>
              </a:rPr>
              <a:t>Isaiah 9:3</a:t>
            </a:r>
          </a:p>
        </p:txBody>
      </p:sp>
      <p:sp>
        <p:nvSpPr>
          <p:cNvPr id="193" name="Shape 193"/>
          <p:cNvSpPr/>
          <p:nvPr/>
        </p:nvSpPr>
        <p:spPr>
          <a:xfrm>
            <a:off x="2886030" y="4445985"/>
            <a:ext cx="18611941" cy="560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“You shall multiply the nation,</a:t>
            </a:r>
            <a:endParaRPr sz="7600">
              <a:solidFill>
                <a:srgbClr val="535353"/>
              </a:solidFill>
            </a:endParaRPr>
          </a:p>
          <a:p>
            <a:pPr lvl="0">
              <a:defRPr sz="1800">
                <a:solidFill>
                  <a:srgbClr val="000000"/>
                </a:solidFill>
              </a:defRPr>
            </a:pPr>
            <a:r>
              <a:rPr sz="7600">
                <a:solidFill>
                  <a:srgbClr val="535353"/>
                </a:solidFill>
              </a:rPr>
              <a:t>You shall increase their gladness;</a:t>
            </a:r>
            <a:endParaRPr sz="7600">
              <a:solidFill>
                <a:srgbClr val="535353"/>
              </a:solidFill>
            </a:endParaRPr>
          </a:p>
          <a:p>
            <a:pPr lvl="0">
              <a:defRPr sz="1800">
                <a:solidFill>
                  <a:srgbClr val="000000"/>
                </a:solidFill>
              </a:defRPr>
            </a:pPr>
            <a:r>
              <a:rPr sz="7600">
                <a:solidFill>
                  <a:srgbClr val="535353"/>
                </a:solidFill>
              </a:rPr>
              <a:t>They will be glad in Your presence</a:t>
            </a:r>
            <a:endParaRPr sz="7600">
              <a:solidFill>
                <a:srgbClr val="535353"/>
              </a:solidFill>
            </a:endParaRPr>
          </a:p>
          <a:p>
            <a:pPr lvl="0">
              <a:defRPr sz="1800">
                <a:solidFill>
                  <a:srgbClr val="000000"/>
                </a:solidFill>
              </a:defRPr>
            </a:pPr>
            <a:r>
              <a:rPr sz="7600">
                <a:solidFill>
                  <a:srgbClr val="535353"/>
                </a:solidFill>
              </a:rPr>
              <a:t>As with the gladness of harvest,</a:t>
            </a:r>
            <a:endParaRPr sz="7600">
              <a:solidFill>
                <a:srgbClr val="535353"/>
              </a:solidFill>
            </a:endParaRPr>
          </a:p>
          <a:p>
            <a:pPr lvl="0">
              <a:defRPr sz="1800">
                <a:solidFill>
                  <a:srgbClr val="000000"/>
                </a:solidFill>
              </a:defRPr>
            </a:pPr>
            <a:r>
              <a:rPr sz="7600">
                <a:solidFill>
                  <a:srgbClr val="535353"/>
                </a:solidFill>
              </a:rPr>
              <a:t>As men rejoice when they divide the spoil.”</a:t>
            </a:r>
          </a:p>
        </p:txBody>
      </p:sp>
    </p:spTree>
  </p:cSld>
  <p:clrMapOvr>
    <a:masterClrMapping/>
  </p:clrMapOvr>
  <p:transition spd="med" advClick="1">
    <p:wipe dir="r"/>
  </p:transition>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ph type="title"/>
          </p:nvPr>
        </p:nvSpPr>
        <p:spPr>
          <a:prstGeom prst="rect">
            <a:avLst/>
          </a:prstGeom>
        </p:spPr>
        <p:txBody>
          <a:bodyPr/>
          <a:lstStyle/>
          <a:p>
            <a:pPr lvl="0">
              <a:defRPr cap="none" sz="1800">
                <a:solidFill>
                  <a:srgbClr val="000000"/>
                </a:solidFill>
              </a:defRPr>
            </a:pPr>
            <a:r>
              <a:rPr cap="all" sz="10000">
                <a:solidFill>
                  <a:srgbClr val="535353"/>
                </a:solidFill>
              </a:rPr>
              <a:t>Luke 1:19</a:t>
            </a:r>
          </a:p>
        </p:txBody>
      </p:sp>
      <p:sp>
        <p:nvSpPr>
          <p:cNvPr id="196" name="Shape 196"/>
          <p:cNvSpPr/>
          <p:nvPr/>
        </p:nvSpPr>
        <p:spPr>
          <a:xfrm>
            <a:off x="3678269" y="5240218"/>
            <a:ext cx="17027462"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 angel answered and said to him, I am Gabriel, who stands in the presence of God, and I have been sent to speak to you and to bring you this good news.”</a:t>
            </a:r>
          </a:p>
        </p:txBody>
      </p:sp>
    </p:spTree>
  </p:cSld>
  <p:clrMapOvr>
    <a:masterClrMapping/>
  </p:clrMapOvr>
  <p:transition spd="med" advClick="1">
    <p:wipe dir="r"/>
  </p:transition>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ph type="title"/>
          </p:nvPr>
        </p:nvSpPr>
        <p:spPr>
          <a:prstGeom prst="rect">
            <a:avLst/>
          </a:prstGeom>
        </p:spPr>
        <p:txBody>
          <a:bodyPr/>
          <a:lstStyle/>
          <a:p>
            <a:pPr lvl="0">
              <a:defRPr cap="none" sz="1800">
                <a:solidFill>
                  <a:srgbClr val="000000"/>
                </a:solidFill>
              </a:defRPr>
            </a:pPr>
            <a:r>
              <a:rPr cap="all" sz="10000">
                <a:solidFill>
                  <a:srgbClr val="535353"/>
                </a:solidFill>
              </a:rPr>
              <a:t>Genesis 4:16</a:t>
            </a:r>
          </a:p>
        </p:txBody>
      </p:sp>
      <p:sp>
        <p:nvSpPr>
          <p:cNvPr id="64" name="Shape 64"/>
          <p:cNvSpPr/>
          <p:nvPr/>
        </p:nvSpPr>
        <p:spPr>
          <a:xfrm>
            <a:off x="4976812" y="5963874"/>
            <a:ext cx="14430376"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“Then Cain went out from the presence of the Lord, and settled in the land of Nod, east of Eden.”</a:t>
            </a:r>
          </a:p>
        </p:txBody>
      </p:sp>
    </p:spTree>
  </p:cSld>
  <p:clrMapOvr>
    <a:masterClrMapping/>
  </p:clrMapOvr>
  <p:transition spd="med" advClick="1">
    <p:wipe dir="r"/>
  </p:transition>
</p:sld>
</file>

<file path=ppt/slides/slide5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title"/>
          </p:nvPr>
        </p:nvSpPr>
        <p:spPr>
          <a:prstGeom prst="rect">
            <a:avLst/>
          </a:prstGeom>
        </p:spPr>
        <p:txBody>
          <a:bodyPr/>
          <a:lstStyle/>
          <a:p>
            <a:pPr lvl="0">
              <a:defRPr cap="none" sz="1800">
                <a:solidFill>
                  <a:srgbClr val="000000"/>
                </a:solidFill>
              </a:defRPr>
            </a:pPr>
            <a:r>
              <a:rPr cap="all" sz="10000">
                <a:solidFill>
                  <a:srgbClr val="535353"/>
                </a:solidFill>
              </a:rPr>
              <a:t>1 Thessalonians 2:19</a:t>
            </a:r>
          </a:p>
        </p:txBody>
      </p:sp>
      <p:sp>
        <p:nvSpPr>
          <p:cNvPr id="199" name="Shape 199"/>
          <p:cNvSpPr/>
          <p:nvPr/>
        </p:nvSpPr>
        <p:spPr>
          <a:xfrm>
            <a:off x="4032536" y="5133875"/>
            <a:ext cx="16318928"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“For who is our hope or joy or crown of exultation? Is it not even you, in the presence of our Lord Jesus at His coming?”</a:t>
            </a:r>
          </a:p>
        </p:txBody>
      </p:sp>
    </p:spTree>
  </p:cSld>
  <p:clrMapOvr>
    <a:masterClrMapping/>
  </p:clrMapOvr>
  <p:transition spd="med" advClick="1">
    <p:wipe dir="r"/>
  </p:transition>
</p:sld>
</file>

<file path=ppt/slides/slide5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p:nvPr>
        </p:nvSpPr>
        <p:spPr>
          <a:xfrm>
            <a:off x="3744515" y="678656"/>
            <a:ext cx="17287876" cy="3429001"/>
          </a:xfrm>
          <a:prstGeom prst="rect">
            <a:avLst/>
          </a:prstGeom>
        </p:spPr>
        <p:txBody>
          <a:bodyPr/>
          <a:lstStyle/>
          <a:p>
            <a:pPr lvl="0">
              <a:defRPr cap="none" sz="1800">
                <a:solidFill>
                  <a:srgbClr val="000000"/>
                </a:solidFill>
              </a:defRPr>
            </a:pPr>
            <a:r>
              <a:rPr cap="all" sz="10000">
                <a:solidFill>
                  <a:srgbClr val="535353"/>
                </a:solidFill>
              </a:rPr>
              <a:t>2 Thessalonians 1:9</a:t>
            </a:r>
          </a:p>
        </p:txBody>
      </p:sp>
      <p:sp>
        <p:nvSpPr>
          <p:cNvPr id="202" name="Shape 202"/>
          <p:cNvSpPr/>
          <p:nvPr/>
        </p:nvSpPr>
        <p:spPr>
          <a:xfrm>
            <a:off x="3751241" y="5786318"/>
            <a:ext cx="16881518"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“These will pay the penalty of eternal destruction, away from the presence of the Lord and from the glory of His power”</a:t>
            </a:r>
          </a:p>
        </p:txBody>
      </p:sp>
    </p:spTree>
  </p:cSld>
  <p:clrMapOvr>
    <a:masterClrMapping/>
  </p:clrMapOvr>
  <p:transition spd="med" advClick="1">
    <p:wipe dir="r"/>
  </p:transition>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cap="none" sz="1800">
                <a:solidFill>
                  <a:srgbClr val="000000"/>
                </a:solidFill>
              </a:defRPr>
            </a:pPr>
            <a:r>
              <a:rPr cap="all" sz="10000">
                <a:solidFill>
                  <a:srgbClr val="535353"/>
                </a:solidFill>
              </a:rPr>
              <a:t>Exodus 33:15</a:t>
            </a:r>
          </a:p>
        </p:txBody>
      </p:sp>
      <p:sp>
        <p:nvSpPr>
          <p:cNvPr id="67" name="Shape 67"/>
          <p:cNvSpPr/>
          <p:nvPr/>
        </p:nvSpPr>
        <p:spPr>
          <a:xfrm>
            <a:off x="4976812" y="5963874"/>
            <a:ext cx="14430376" cy="34194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“Then he said to Him, If Your presence does not go with us, do not lead us up from here.”</a:t>
            </a:r>
          </a:p>
        </p:txBody>
      </p:sp>
    </p:spTree>
  </p:cSld>
  <p:clrMapOvr>
    <a:masterClrMapping/>
  </p:clrMapOvr>
  <p:transition spd="med" advClick="1">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prstGeom prst="rect">
            <a:avLst/>
          </a:prstGeom>
        </p:spPr>
        <p:txBody>
          <a:bodyPr/>
          <a:lstStyle/>
          <a:p>
            <a:pPr lvl="0">
              <a:defRPr cap="none" sz="1800">
                <a:solidFill>
                  <a:srgbClr val="000000"/>
                </a:solidFill>
              </a:defRPr>
            </a:pPr>
            <a:r>
              <a:rPr cap="all" sz="10000">
                <a:solidFill>
                  <a:srgbClr val="535353"/>
                </a:solidFill>
              </a:rPr>
              <a:t>Psalm 51:11</a:t>
            </a:r>
          </a:p>
        </p:txBody>
      </p:sp>
      <p:sp>
        <p:nvSpPr>
          <p:cNvPr id="70" name="Shape 70"/>
          <p:cNvSpPr/>
          <p:nvPr/>
        </p:nvSpPr>
        <p:spPr>
          <a:xfrm>
            <a:off x="3336908" y="6088106"/>
            <a:ext cx="17710184" cy="23272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lvl="0">
              <a:defRPr sz="1800">
                <a:solidFill>
                  <a:srgbClr val="000000"/>
                </a:solidFill>
              </a:defRPr>
            </a:pPr>
            <a:r>
              <a:rPr sz="7600">
                <a:solidFill>
                  <a:srgbClr val="535353"/>
                </a:solidFill>
              </a:rPr>
              <a:t>“Do not cast me away from Your presence</a:t>
            </a:r>
            <a:endParaRPr sz="7600">
              <a:solidFill>
                <a:srgbClr val="535353"/>
              </a:solidFill>
            </a:endParaRPr>
          </a:p>
          <a:p>
            <a:pPr lvl="0">
              <a:defRPr sz="1800">
                <a:solidFill>
                  <a:srgbClr val="000000"/>
                </a:solidFill>
              </a:defRPr>
            </a:pPr>
            <a:r>
              <a:rPr sz="7600">
                <a:solidFill>
                  <a:srgbClr val="535353"/>
                </a:solidFill>
              </a:rPr>
              <a:t>And do not take Your Holy Spirit from me.”</a:t>
            </a:r>
          </a:p>
        </p:txBody>
      </p:sp>
    </p:spTree>
  </p:cSld>
  <p:clrMapOvr>
    <a:masterClrMapping/>
  </p:clrMapOvr>
  <p:transition spd="med" advClick="1">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ph type="title"/>
          </p:nvPr>
        </p:nvSpPr>
        <p:spPr>
          <a:prstGeom prst="rect">
            <a:avLst/>
          </a:prstGeom>
        </p:spPr>
        <p:txBody>
          <a:bodyPr/>
          <a:lstStyle/>
          <a:p>
            <a:pPr lvl="0">
              <a:defRPr cap="none" sz="1800">
                <a:solidFill>
                  <a:srgbClr val="000000"/>
                </a:solidFill>
              </a:defRPr>
            </a:pPr>
            <a:r>
              <a:rPr cap="all" sz="10000">
                <a:solidFill>
                  <a:srgbClr val="535353"/>
                </a:solidFill>
              </a:rPr>
              <a:t>2 Kings 13:23</a:t>
            </a:r>
          </a:p>
        </p:txBody>
      </p:sp>
      <p:sp>
        <p:nvSpPr>
          <p:cNvPr id="73" name="Shape 73"/>
          <p:cNvSpPr/>
          <p:nvPr/>
        </p:nvSpPr>
        <p:spPr>
          <a:xfrm>
            <a:off x="3430345" y="4674803"/>
            <a:ext cx="17523310" cy="56038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“But the Lord was gracious to them and had compassion on them and turned to them because of His covenant with Abraham, Isaac, and Jacob, and would not destroy them or cast them from His presence until now.”</a:t>
            </a:r>
          </a:p>
        </p:txBody>
      </p:sp>
    </p:spTree>
  </p:cSld>
  <p:clrMapOvr>
    <a:masterClrMapping/>
  </p:clrMapOvr>
  <p:transition spd="med" advClick="1">
    <p:wipe dir="r"/>
  </p:transition>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ph type="title"/>
          </p:nvPr>
        </p:nvSpPr>
        <p:spPr>
          <a:prstGeom prst="rect">
            <a:avLst/>
          </a:prstGeom>
        </p:spPr>
        <p:txBody>
          <a:bodyPr/>
          <a:lstStyle/>
          <a:p>
            <a:pPr lvl="0">
              <a:defRPr cap="none" sz="1800">
                <a:solidFill>
                  <a:srgbClr val="000000"/>
                </a:solidFill>
              </a:defRPr>
            </a:pPr>
            <a:r>
              <a:rPr cap="all" sz="10000">
                <a:solidFill>
                  <a:srgbClr val="535353"/>
                </a:solidFill>
              </a:rPr>
              <a:t>Jeremiah 23:39</a:t>
            </a:r>
          </a:p>
        </p:txBody>
      </p:sp>
      <p:sp>
        <p:nvSpPr>
          <p:cNvPr id="76" name="Shape 76"/>
          <p:cNvSpPr/>
          <p:nvPr/>
        </p:nvSpPr>
        <p:spPr>
          <a:xfrm>
            <a:off x="4976812" y="5361525"/>
            <a:ext cx="14430376" cy="45116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lvl1pPr>
              <a:defRPr sz="7600"/>
            </a:lvl1pPr>
          </a:lstStyle>
          <a:p>
            <a:pPr lvl="0">
              <a:defRPr sz="1800">
                <a:solidFill>
                  <a:srgbClr val="000000"/>
                </a:solidFill>
              </a:defRPr>
            </a:pPr>
            <a:r>
              <a:rPr sz="7600">
                <a:solidFill>
                  <a:srgbClr val="535353"/>
                </a:solidFill>
              </a:rPr>
              <a:t>“Therefore behold, I will surely forget you and cast you away from My presence, along with the city which I gave you and your fathers.”</a:t>
            </a:r>
          </a:p>
        </p:txBody>
      </p:sp>
    </p:spTree>
  </p:cSld>
  <p:clrMapOvr>
    <a:masterClrMapping/>
  </p:clrMapOvr>
  <p:transition spd="med" advClick="1">
    <p:wipe dir="r"/>
  </p:transition>
</p:sld>
</file>

<file path=ppt/theme/theme1.xml><?xml version="1.0" encoding="utf-8"?>
<a:theme xmlns:a="http://schemas.openxmlformats.org/drawingml/2006/main" xmlns:r="http://schemas.openxmlformats.org/officeDocument/2006/relationships" name="Showroom">
  <a:themeElements>
    <a:clrScheme name="Showroom">
      <a:dk1>
        <a:srgbClr val="535353"/>
      </a:dk1>
      <a:lt1>
        <a:srgbClr val="340053"/>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Pr>
      <a:bodyPr rot="0" spcFirstLastPara="1" vertOverflow="overflow" horzOverflow="overflow" vert="horz" wrap="square" lIns="71437" tIns="71437" rIns="71437" bIns="71437"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A5F5E"/>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71437" tIns="71437" rIns="71437" bIns="71437"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5800" u="none" kumimoji="0" normalizeH="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howroom">
  <a:themeElements>
    <a:clrScheme name="Showroom">
      <a:dk1>
        <a:srgbClr val="00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Pr>
      <a:bodyPr rot="0" spcFirstLastPara="1" vertOverflow="overflow" horzOverflow="overflow" vert="horz" wrap="square" lIns="71437" tIns="71437" rIns="71437" bIns="71437"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A5F5E"/>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71437" tIns="71437" rIns="71437" bIns="71437"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5800" u="none" kumimoji="0" normalizeH="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