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173"/>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39" r:id="rId157"/>
    <p:sldId id="426" r:id="rId158"/>
    <p:sldId id="427" r:id="rId159"/>
    <p:sldId id="428" r:id="rId160"/>
    <p:sldId id="429" r:id="rId161"/>
    <p:sldId id="430" r:id="rId162"/>
    <p:sldId id="431" r:id="rId163"/>
    <p:sldId id="432" r:id="rId164"/>
    <p:sldId id="434" r:id="rId165"/>
    <p:sldId id="275" r:id="rId166"/>
    <p:sldId id="276" r:id="rId167"/>
    <p:sldId id="277" r:id="rId168"/>
    <p:sldId id="278" r:id="rId169"/>
    <p:sldId id="279" r:id="rId170"/>
    <p:sldId id="280" r:id="rId171"/>
    <p:sldId id="281" r:id="rId172"/>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0" y="18860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4EA9DD-EBC3-4DAD-9611-DC831A6FE911}" type="slidenum">
              <a:rPr lang="en-US" altLang="en-US"/>
              <a:pPr/>
              <a:t>165</a:t>
            </a:fld>
            <a:endParaRPr lang="en-US" altLang="en-US"/>
          </a:p>
        </p:txBody>
      </p:sp>
      <p:sp>
        <p:nvSpPr>
          <p:cNvPr id="5017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A0607D-AD08-4C75-B1E2-0DB098AE8FCD}" type="slidenum">
              <a:rPr lang="en-US" altLang="en-US"/>
              <a:pPr/>
              <a:t>166</a:t>
            </a:fld>
            <a:endParaRPr lang="en-US" altLang="en-US"/>
          </a:p>
        </p:txBody>
      </p:sp>
      <p:sp>
        <p:nvSpPr>
          <p:cNvPr id="5120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9808E8-8A05-4CA8-BAD5-7721F59191C3}" type="slidenum">
              <a:rPr lang="en-US" altLang="en-US"/>
              <a:pPr/>
              <a:t>167</a:t>
            </a:fld>
            <a:endParaRPr lang="en-US" altLang="en-US"/>
          </a:p>
        </p:txBody>
      </p:sp>
      <p:sp>
        <p:nvSpPr>
          <p:cNvPr id="5222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A61A0-090B-498E-96F1-54ECFFAD646B}" type="slidenum">
              <a:rPr lang="en-US" altLang="en-US"/>
              <a:pPr/>
              <a:t>168</a:t>
            </a:fld>
            <a:endParaRPr lang="en-US" altLang="en-US"/>
          </a:p>
        </p:txBody>
      </p:sp>
      <p:sp>
        <p:nvSpPr>
          <p:cNvPr id="5324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FEB229-383A-48E8-97DF-F783857F9585}" type="slidenum">
              <a:rPr lang="en-US" altLang="en-US"/>
              <a:pPr/>
              <a:t>169</a:t>
            </a:fld>
            <a:endParaRPr lang="en-US" altLang="en-US"/>
          </a:p>
        </p:txBody>
      </p:sp>
      <p:sp>
        <p:nvSpPr>
          <p:cNvPr id="542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EAFFEC-0526-488A-9D06-F8DF9B092197}" type="slidenum">
              <a:rPr lang="en-US" altLang="en-US"/>
              <a:pPr/>
              <a:t>170</a:t>
            </a:fld>
            <a:endParaRPr lang="en-US" altLang="en-US"/>
          </a:p>
        </p:txBody>
      </p:sp>
      <p:sp>
        <p:nvSpPr>
          <p:cNvPr id="5529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171</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r>
              <a:rPr lang="en-US" dirty="0" smtClean="0"/>
              <a:t>?</a:t>
            </a:r>
          </a:p>
          <a:p>
            <a:pPr lvl="1"/>
            <a:r>
              <a:rPr lang="en-US"/>
              <a:t>20 For you were bought at a price; therefore glorify God in </a:t>
            </a:r>
            <a:r>
              <a:rPr lang="en-US"/>
              <a:t>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Pray even if you don’t know what to pray for</a:t>
            </a:r>
            <a:endParaRPr lang="en-US" dirty="0"/>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35 Who shall separate us from the love of Christ? Shall tribulation, or distress, or persecution, or famine, or nakedness, or peril, or sword? 36 As it is written:</a:t>
            </a:r>
          </a:p>
          <a:p>
            <a:r>
              <a:rPr lang="en-US" smtClean="0"/>
              <a:t>“For Your sake we are killed all day long;</a:t>
            </a:r>
          </a:p>
          <a:p>
            <a:r>
              <a:rPr lang="en-US" smtClean="0"/>
              <a:t>We are accounted as sheep for the slaughter.”</a:t>
            </a:r>
          </a:p>
          <a:p>
            <a:r>
              <a:rPr lang="en-US"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a:p>
            <a:endParaRPr lang="en-US"/>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25 As He says also in Hosea:</a:t>
            </a:r>
          </a:p>
          <a:p>
            <a:endParaRPr lang="en-US" dirty="0" smtClean="0"/>
          </a:p>
          <a:p>
            <a:r>
              <a:rPr lang="en-US" dirty="0" smtClean="0"/>
              <a:t>“I will call them My people, who were not My people,</a:t>
            </a:r>
          </a:p>
          <a:p>
            <a:r>
              <a:rPr lang="en-US" dirty="0" smtClean="0"/>
              <a:t>And her beloved, who was not beloved.”[h]</a:t>
            </a:r>
          </a:p>
          <a:p>
            <a:r>
              <a:rPr lang="en-US" dirty="0" smtClean="0"/>
              <a:t>26 “And it shall come to pass in the place where it was said to them,</a:t>
            </a:r>
          </a:p>
          <a:p>
            <a:r>
              <a:rPr lang="en-US" dirty="0" smtClean="0"/>
              <a:t>‘You are not My people,’</a:t>
            </a:r>
          </a:p>
          <a:p>
            <a:r>
              <a:rPr lang="en-US" dirty="0" smtClean="0"/>
              <a:t>There they shall be called sons of the living God.”[</a:t>
            </a:r>
            <a:r>
              <a:rPr lang="en-US" dirty="0" err="1" smtClean="0"/>
              <a:t>i</a:t>
            </a:r>
            <a:r>
              <a:rPr lang="en-US" dirty="0" smtClean="0"/>
              <a:t>]</a:t>
            </a:r>
          </a:p>
          <a:p>
            <a:r>
              <a:rPr lang="en-US" dirty="0" smtClean="0"/>
              <a:t>27 Isaiah also cries out concerning Israel:[j]</a:t>
            </a:r>
          </a:p>
          <a:p>
            <a:endParaRPr lang="en-US" dirty="0" smtClean="0"/>
          </a:p>
          <a:p>
            <a:r>
              <a:rPr lang="en-US" dirty="0" smtClean="0"/>
              <a:t>“Though the number of the children of Israel be as the sand of the sea,</a:t>
            </a:r>
          </a:p>
          <a:p>
            <a:r>
              <a:rPr lang="en-US" dirty="0" smtClean="0"/>
              <a:t>The remnant will be saved.</a:t>
            </a:r>
          </a:p>
          <a:p>
            <a:r>
              <a:rPr lang="en-US" dirty="0" smtClean="0"/>
              <a:t>28 For He will finish the work and cut it short in righteousness,</a:t>
            </a:r>
          </a:p>
          <a:p>
            <a:r>
              <a:rPr lang="en-US" dirty="0" smtClean="0"/>
              <a:t>Because the Lord will make a short work upon the earth.”[k]</a:t>
            </a:r>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29 And as Isaiah said before:</a:t>
            </a:r>
          </a:p>
          <a:p>
            <a:endParaRPr lang="en-US" dirty="0" smtClean="0"/>
          </a:p>
          <a:p>
            <a:r>
              <a:rPr lang="en-US" dirty="0" smtClean="0"/>
              <a:t>“Unless the Lord of </a:t>
            </a:r>
            <a:r>
              <a:rPr lang="en-US" dirty="0" err="1" smtClean="0"/>
              <a:t>Sabaoth</a:t>
            </a:r>
            <a:r>
              <a:rPr lang="en-US" dirty="0" smtClean="0"/>
              <a:t>[l] had left us a seed,</a:t>
            </a:r>
          </a:p>
          <a:p>
            <a:r>
              <a:rPr lang="en-US" dirty="0" smtClean="0"/>
              <a:t>We would have become like Sodom,</a:t>
            </a:r>
          </a:p>
          <a:p>
            <a:r>
              <a:rPr lang="en-US" dirty="0" smtClean="0"/>
              <a:t>And we would have been made like Gomorrah.”[m]</a:t>
            </a:r>
          </a:p>
          <a:p>
            <a:r>
              <a:rPr lang="en-US" dirty="0" smtClean="0"/>
              <a:t>Present Condition of Israel</a:t>
            </a:r>
          </a:p>
          <a:p>
            <a:r>
              <a:rPr lang="en-US" dirty="0" smtClean="0"/>
              <a:t>30 What shall we say then? That Gentiles, who did not pursue righteousness, have attained to righteousness, even the righteousness of faith; 31 but Israel, pursuing the law of righteousness, has not attained to the law of righteousness.[n] 32 Why? Because they did not seek it by faith, but as it were, by the works of the law.[o] For they stumbled at that stumbling stone. 33 As it is written:</a:t>
            </a:r>
          </a:p>
          <a:p>
            <a:endParaRPr lang="en-US" dirty="0" smtClean="0"/>
          </a:p>
          <a:p>
            <a:r>
              <a:rPr lang="en-US" dirty="0" smtClean="0"/>
              <a:t>“Behold, I lay in Zion a stumbling stone and rock of offense,</a:t>
            </a:r>
          </a:p>
          <a:p>
            <a:r>
              <a:rPr lang="en-US" dirty="0" smtClean="0"/>
              <a:t>And whoever believes on Him will not be put to shame.”[p]</a:t>
            </a:r>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10</a:t>
            </a:r>
          </a:p>
        </p:txBody>
      </p:sp>
      <p:sp>
        <p:nvSpPr>
          <p:cNvPr id="2355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10 Brethren, my heart’s desire and prayer to God for Israel[a] 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For Moses writes about the righteousness which is of the law, “The man who does those things shall live by them.”[b] 6 But the righteousness of faith speaks in this way, “Do not say in your heart, ‘Who will ascend into heaven?’”[c] (that is, to bring Christ down from above) 7 or, “‘Who will descend into the abyss?’”[d] (that is, to bring Christ up from the dead). 8 But what does it say? “The word is near you, in your mouth and in your heart”[e] (that is, the word of faith which we preach):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shame.”[f] 12 For there is no distinction between Jew and Greek, for the same Lord over all is rich to all who call upon Him. 13 For “whoever calls on the name of the Lord shall be saved.”[g]</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Israel Rejects the Gospel</a:t>
            </a:r>
          </a:p>
          <a:p>
            <a:pPr hangingPunct="1">
              <a:lnSpc>
                <a:spcPct val="100000"/>
              </a:lnSpc>
              <a:spcBef>
                <a:spcPts val="638"/>
              </a:spcBef>
              <a:spcAft>
                <a:spcPts val="1425"/>
              </a:spcAft>
              <a:buSzPct val="45000"/>
              <a:buFont typeface="Arial" charset="0"/>
              <a:buChar char="•"/>
            </a:pPr>
            <a:r>
              <a:rPr lang="en-US" altLang="en-US" sz="3200">
                <a:latin typeface="Calibri" charset="0"/>
              </a:rPr>
              <a:t>14 How then shall they call on Him in whom they have not believed? And how shall they believe in Him of whom they have not heard? And how shall they hear without a preacher? 15 And how shall they preach unless they are sent?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“How beautiful are the feet of those who preach the gospel of peace,[h]</a:t>
            </a:r>
          </a:p>
          <a:p>
            <a:pPr hangingPunct="1">
              <a:lnSpc>
                <a:spcPct val="100000"/>
              </a:lnSpc>
              <a:spcBef>
                <a:spcPts val="638"/>
              </a:spcBef>
              <a:spcAft>
                <a:spcPts val="1425"/>
              </a:spcAft>
              <a:buSzPct val="45000"/>
              <a:buFont typeface="Arial" charset="0"/>
              <a:buChar char="•"/>
            </a:pPr>
            <a:r>
              <a:rPr lang="en-US" altLang="en-US" sz="3200">
                <a:latin typeface="Calibri" charset="0"/>
              </a:rPr>
              <a:t>Who bring glad tidings of good things!”[i]</a:t>
            </a:r>
          </a:p>
          <a:p>
            <a:pPr hangingPunct="1">
              <a:lnSpc>
                <a:spcPct val="100000"/>
              </a:lnSpc>
              <a:spcBef>
                <a:spcPts val="638"/>
              </a:spcBef>
              <a:spcAft>
                <a:spcPts val="1425"/>
              </a:spcAft>
              <a:buSzPct val="45000"/>
              <a:buFont typeface="Arial" charset="0"/>
              <a:buChar char="•"/>
            </a:pPr>
            <a:r>
              <a:rPr lang="en-US" altLang="en-US" sz="3200">
                <a:latin typeface="Calibri" charset="0"/>
              </a:rPr>
              <a:t>16 But they have not all obeyed the gospel. For Isaiah says, “Lord, who has believed our report?”[j] 17 So then faith comes by hearing, and hearing by the word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18 But I say, have they not heard? Yes indeed: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“Their sound has gone out to all the earth,</a:t>
            </a:r>
          </a:p>
          <a:p>
            <a:pPr hangingPunct="1">
              <a:lnSpc>
                <a:spcPct val="100000"/>
              </a:lnSpc>
              <a:spcBef>
                <a:spcPts val="638"/>
              </a:spcBef>
              <a:spcAft>
                <a:spcPts val="1425"/>
              </a:spcAft>
              <a:buSzPct val="45000"/>
              <a:buFont typeface="Arial" charset="0"/>
              <a:buChar char="•"/>
            </a:pPr>
            <a:r>
              <a:rPr lang="en-US" altLang="en-US" sz="3200">
                <a:latin typeface="Calibri" charset="0"/>
              </a:rPr>
              <a:t>And their words to the ends of the world.”[k]</a:t>
            </a:r>
          </a:p>
          <a:p>
            <a:pPr hangingPunct="1">
              <a:lnSpc>
                <a:spcPct val="100000"/>
              </a:lnSpc>
              <a:spcBef>
                <a:spcPts val="638"/>
              </a:spcBef>
              <a:spcAft>
                <a:spcPts val="1425"/>
              </a:spcAft>
              <a:buSzPct val="45000"/>
              <a:buFont typeface="Arial" charset="0"/>
              <a:buChar char="•"/>
            </a:pPr>
            <a:r>
              <a:rPr lang="en-US" altLang="en-US" sz="3200">
                <a:latin typeface="Calibri" charset="0"/>
              </a:rPr>
              <a:t>19 But I say, did Israel not know? First Moses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will provoke you to jealousy by those who are not a nation,</a:t>
            </a:r>
          </a:p>
          <a:p>
            <a:pPr hangingPunct="1">
              <a:lnSpc>
                <a:spcPct val="100000"/>
              </a:lnSpc>
              <a:spcBef>
                <a:spcPts val="638"/>
              </a:spcBef>
              <a:spcAft>
                <a:spcPts val="1425"/>
              </a:spcAft>
              <a:buSzPct val="45000"/>
              <a:buFont typeface="Arial" charset="0"/>
              <a:buChar char="•"/>
            </a:pPr>
            <a:r>
              <a:rPr lang="en-US" altLang="en-US" sz="3200">
                <a:latin typeface="Calibri" charset="0"/>
              </a:rPr>
              <a:t>I will move you to anger by a foolish nation.”[l]</a:t>
            </a:r>
          </a:p>
          <a:p>
            <a:pPr hangingPunct="1">
              <a:lnSpc>
                <a:spcPct val="100000"/>
              </a:lnSpc>
              <a:spcBef>
                <a:spcPts val="638"/>
              </a:spcBef>
              <a:spcAft>
                <a:spcPts val="1425"/>
              </a:spcAft>
              <a:buSzPct val="45000"/>
              <a:buFont typeface="Arial" charset="0"/>
              <a:buChar char="•"/>
            </a:pPr>
            <a:r>
              <a:rPr lang="en-US" altLang="en-US" sz="3200">
                <a:latin typeface="Calibri" charset="0"/>
              </a:rPr>
              <a:t>20 But Isaiah is very bold and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 was found by those who did not seek Me;</a:t>
            </a:r>
          </a:p>
          <a:p>
            <a:pPr hangingPunct="1">
              <a:lnSpc>
                <a:spcPct val="100000"/>
              </a:lnSpc>
              <a:spcBef>
                <a:spcPts val="638"/>
              </a:spcBef>
              <a:spcAft>
                <a:spcPts val="1425"/>
              </a:spcAft>
              <a:buSzPct val="45000"/>
              <a:buFont typeface="Arial" charset="0"/>
              <a:buChar char="•"/>
            </a:pPr>
            <a:r>
              <a:rPr lang="en-US" altLang="en-US" sz="3200">
                <a:latin typeface="Calibri" charset="0"/>
              </a:rPr>
              <a:t>I was made manifest to those who did not ask for Me.”[m]</a:t>
            </a:r>
          </a:p>
          <a:p>
            <a:pPr hangingPunct="1">
              <a:lnSpc>
                <a:spcPct val="100000"/>
              </a:lnSpc>
              <a:spcBef>
                <a:spcPts val="638"/>
              </a:spcBef>
              <a:spcAft>
                <a:spcPts val="1425"/>
              </a:spcAft>
              <a:buSzPct val="45000"/>
              <a:buFont typeface="Arial" charset="0"/>
              <a:buChar char="•"/>
            </a:pPr>
            <a:r>
              <a:rPr lang="en-US" altLang="en-US" sz="3200">
                <a:latin typeface="Calibri" charset="0"/>
              </a:rPr>
              <a:t>21 But to Israel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“All day long I have stretched out My hands</a:t>
            </a:r>
          </a:p>
          <a:p>
            <a:pPr hangingPunct="1">
              <a:lnSpc>
                <a:spcPct val="100000"/>
              </a:lnSpc>
              <a:spcBef>
                <a:spcPts val="638"/>
              </a:spcBef>
              <a:spcAft>
                <a:spcPts val="1425"/>
              </a:spcAft>
              <a:buSzPct val="45000"/>
              <a:buFont typeface="Arial" charset="0"/>
              <a:buChar char="•"/>
            </a:pPr>
            <a:r>
              <a:rPr lang="en-US" altLang="en-US" sz="3200">
                <a:latin typeface="Calibri" charset="0"/>
              </a:rPr>
              <a:t>To a disobedient and contrary people.”[n]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11</a:t>
            </a:r>
          </a:p>
        </p:txBody>
      </p:sp>
      <p:sp>
        <p:nvSpPr>
          <p:cNvPr id="2457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11 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 4 But what does the divine response say to him? “I have reserved for Myself seven thousand men who have not bowed the knee to Baal.”[b] 5 Even so then, at this present time there is a remnant according to the election of grace. 6 And if by grace, then it is no longer of works; otherwise grace is no longer grace.[c] But if it is of works, it is no longer grace; otherwise work is no longer work.</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7 What then? Israel has not obtained what it seeks; but the elect have obtained it, and the rest were blinded. 8 Just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“God has given them a spirit of stupor,</a:t>
            </a:r>
          </a:p>
          <a:p>
            <a:pPr hangingPunct="1">
              <a:lnSpc>
                <a:spcPct val="100000"/>
              </a:lnSpc>
              <a:spcBef>
                <a:spcPts val="638"/>
              </a:spcBef>
              <a:spcAft>
                <a:spcPts val="1425"/>
              </a:spcAft>
              <a:buSzPct val="45000"/>
              <a:buFont typeface="Arial" charset="0"/>
              <a:buChar char="•"/>
            </a:pPr>
            <a:r>
              <a:rPr lang="en-US" altLang="en-US" sz="3200">
                <a:latin typeface="Calibri" charset="0"/>
              </a:rPr>
              <a:t>Eyes that they should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ears that they should not hear,</a:t>
            </a:r>
          </a:p>
          <a:p>
            <a:pPr hangingPunct="1">
              <a:lnSpc>
                <a:spcPct val="100000"/>
              </a:lnSpc>
              <a:spcBef>
                <a:spcPts val="638"/>
              </a:spcBef>
              <a:spcAft>
                <a:spcPts val="1425"/>
              </a:spcAft>
              <a:buSzPct val="45000"/>
              <a:buFont typeface="Arial" charset="0"/>
              <a:buChar char="•"/>
            </a:pPr>
            <a:r>
              <a:rPr lang="en-US" altLang="en-US" sz="3200">
                <a:latin typeface="Calibri" charset="0"/>
              </a:rPr>
              <a:t>To this very day.”[d]</a:t>
            </a:r>
          </a:p>
          <a:p>
            <a:pPr hangingPunct="1">
              <a:lnSpc>
                <a:spcPct val="100000"/>
              </a:lnSpc>
              <a:spcBef>
                <a:spcPts val="638"/>
              </a:spcBef>
              <a:spcAft>
                <a:spcPts val="1425"/>
              </a:spcAft>
              <a:buSzPct val="45000"/>
              <a:buFont typeface="Arial" charset="0"/>
              <a:buChar char="•"/>
            </a:pPr>
            <a:r>
              <a:rPr lang="en-US" altLang="en-US" sz="3200">
                <a:latin typeface="Calibri" charset="0"/>
              </a:rPr>
              <a:t>9 And David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“Let their table become a snare and a trap,</a:t>
            </a:r>
          </a:p>
          <a:p>
            <a:pPr hangingPunct="1">
              <a:lnSpc>
                <a:spcPct val="100000"/>
              </a:lnSpc>
              <a:spcBef>
                <a:spcPts val="638"/>
              </a:spcBef>
              <a:spcAft>
                <a:spcPts val="1425"/>
              </a:spcAft>
              <a:buSzPct val="45000"/>
              <a:buFont typeface="Arial" charset="0"/>
              <a:buChar char="•"/>
            </a:pPr>
            <a:r>
              <a:rPr lang="en-US" altLang="en-US" sz="3200">
                <a:latin typeface="Calibri" charset="0"/>
              </a:rPr>
              <a:t>A stumbling block and a recompense to them.</a:t>
            </a:r>
          </a:p>
          <a:p>
            <a:pPr hangingPunct="1">
              <a:lnSpc>
                <a:spcPct val="100000"/>
              </a:lnSpc>
              <a:spcBef>
                <a:spcPts val="638"/>
              </a:spcBef>
              <a:spcAft>
                <a:spcPts val="1425"/>
              </a:spcAft>
              <a:buSzPct val="45000"/>
              <a:buFont typeface="Arial" charset="0"/>
              <a:buChar char="•"/>
            </a:pPr>
            <a:r>
              <a:rPr lang="en-US" altLang="en-US" sz="3200">
                <a:latin typeface="Calibri" charset="0"/>
              </a:rPr>
              <a:t>10 Let their eyes be darkened, so that they do not see,</a:t>
            </a:r>
          </a:p>
          <a:p>
            <a:pPr hangingPunct="1">
              <a:lnSpc>
                <a:spcPct val="100000"/>
              </a:lnSpc>
              <a:spcBef>
                <a:spcPts val="638"/>
              </a:spcBef>
              <a:spcAft>
                <a:spcPts val="1425"/>
              </a:spcAft>
              <a:buSzPct val="45000"/>
              <a:buFont typeface="Arial" charset="0"/>
              <a:buChar char="•"/>
            </a:pPr>
            <a:r>
              <a:rPr lang="en-US" altLang="en-US" sz="3200">
                <a:latin typeface="Calibri" charset="0"/>
              </a:rPr>
              <a:t>And bow down their back always.”[e]</a:t>
            </a:r>
          </a:p>
          <a:p>
            <a:pPr hangingPunct="1">
              <a:lnSpc>
                <a:spcPct val="100000"/>
              </a:lnSpc>
              <a:spcBef>
                <a:spcPts val="638"/>
              </a:spcBef>
              <a:spcAft>
                <a:spcPts val="1425"/>
              </a:spcAft>
              <a:buSzPct val="45000"/>
              <a:buFont typeface="Arial" charset="0"/>
              <a:buChar char="•"/>
            </a:pPr>
            <a:r>
              <a:rPr lang="en-US" altLang="en-US" sz="3200">
                <a:latin typeface="Calibri" charset="0"/>
              </a:rPr>
              <a:t>Israel’s Rejection Not Final</a:t>
            </a:r>
          </a:p>
          <a:p>
            <a:pPr hangingPunct="1">
              <a:lnSpc>
                <a:spcPct val="100000"/>
              </a:lnSpc>
              <a:spcBef>
                <a:spcPts val="638"/>
              </a:spcBef>
              <a:spcAft>
                <a:spcPts val="1425"/>
              </a:spcAft>
              <a:buSzPct val="45000"/>
              <a:buFont typeface="Arial" charset="0"/>
              <a:buChar char="•"/>
            </a:pPr>
            <a:r>
              <a:rPr lang="en-US" altLang="en-US" sz="3200">
                <a:latin typeface="Calibri" charset="0"/>
              </a:rPr>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For if the firstfruit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25 For I do not desire, brethren, that you should be ignorant of this mystery, lest you should be wise in your own opinion, that blindness in part has happened to Israel until the fullness of the Gentiles has come in. 26 And so all Israel will be saved,[g]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Deliverer will come out of Zion,</a:t>
            </a:r>
          </a:p>
          <a:p>
            <a:pPr hangingPunct="1">
              <a:lnSpc>
                <a:spcPct val="100000"/>
              </a:lnSpc>
              <a:spcBef>
                <a:spcPts val="638"/>
              </a:spcBef>
              <a:spcAft>
                <a:spcPts val="1425"/>
              </a:spcAft>
              <a:buSzPct val="45000"/>
              <a:buFont typeface="Arial" charset="0"/>
              <a:buChar char="•"/>
            </a:pPr>
            <a:r>
              <a:rPr lang="en-US" altLang="en-US" sz="3200">
                <a:latin typeface="Calibri" charset="0"/>
              </a:rPr>
              <a:t>And He will turn away ungodliness from Jacob;</a:t>
            </a:r>
          </a:p>
          <a:p>
            <a:pPr hangingPunct="1">
              <a:lnSpc>
                <a:spcPct val="100000"/>
              </a:lnSpc>
              <a:spcBef>
                <a:spcPts val="638"/>
              </a:spcBef>
              <a:spcAft>
                <a:spcPts val="1425"/>
              </a:spcAft>
              <a:buSzPct val="45000"/>
              <a:buFont typeface="Arial" charset="0"/>
              <a:buChar char="•"/>
            </a:pPr>
            <a:r>
              <a:rPr lang="en-US" altLang="en-US" sz="3200">
                <a:latin typeface="Calibri" charset="0"/>
              </a:rPr>
              <a:t>27 For this is My covenant with them,</a:t>
            </a:r>
          </a:p>
          <a:p>
            <a:pPr hangingPunct="1">
              <a:lnSpc>
                <a:spcPct val="100000"/>
              </a:lnSpc>
              <a:spcBef>
                <a:spcPts val="638"/>
              </a:spcBef>
              <a:spcAft>
                <a:spcPts val="1425"/>
              </a:spcAft>
              <a:buSzPct val="45000"/>
              <a:buFont typeface="Arial" charset="0"/>
              <a:buChar char="•"/>
            </a:pPr>
            <a:r>
              <a:rPr lang="en-US" altLang="en-US" sz="3200">
                <a:latin typeface="Calibri" charset="0"/>
              </a:rPr>
              <a:t>When I take away their sins.”[h]</a:t>
            </a:r>
          </a:p>
          <a:p>
            <a:pPr hangingPunct="1">
              <a:lnSpc>
                <a:spcPct val="100000"/>
              </a:lnSpc>
              <a:spcBef>
                <a:spcPts val="638"/>
              </a:spcBef>
              <a:spcAft>
                <a:spcPts val="1425"/>
              </a:spcAft>
              <a:buSzPct val="45000"/>
              <a:buFont typeface="Arial" charset="0"/>
              <a:buChar char="•"/>
            </a:pPr>
            <a:r>
              <a:rPr lang="en-US" altLang="en-US" sz="3200">
                <a:latin typeface="Calibri" charset="0"/>
              </a:rPr>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33 Oh, the depth of the riches both of the wisdom and knowledge of God! How unsearchable are His judgments and His ways past finding out!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34 “For who has known the mind of the Lord?</a:t>
            </a:r>
          </a:p>
          <a:p>
            <a:pPr hangingPunct="1">
              <a:lnSpc>
                <a:spcPct val="100000"/>
              </a:lnSpc>
              <a:spcBef>
                <a:spcPts val="638"/>
              </a:spcBef>
              <a:spcAft>
                <a:spcPts val="1425"/>
              </a:spcAft>
              <a:buSzPct val="45000"/>
              <a:buFont typeface="Arial" charset="0"/>
              <a:buChar char="•"/>
            </a:pPr>
            <a:r>
              <a:rPr lang="en-US" altLang="en-US" sz="3200">
                <a:latin typeface="Calibri" charset="0"/>
              </a:rPr>
              <a:t>Or who has become His counselor?”[i]</a:t>
            </a:r>
          </a:p>
          <a:p>
            <a:pPr hangingPunct="1">
              <a:lnSpc>
                <a:spcPct val="100000"/>
              </a:lnSpc>
              <a:spcBef>
                <a:spcPts val="638"/>
              </a:spcBef>
              <a:spcAft>
                <a:spcPts val="1425"/>
              </a:spcAft>
              <a:buSzPct val="45000"/>
              <a:buFont typeface="Arial" charset="0"/>
              <a:buChar char="•"/>
            </a:pPr>
            <a:r>
              <a:rPr lang="en-US" altLang="en-US" sz="3200">
                <a:latin typeface="Calibri" charset="0"/>
              </a:rPr>
              <a:t>35 “Or who has first given to Him</a:t>
            </a:r>
          </a:p>
          <a:p>
            <a:pPr hangingPunct="1">
              <a:lnSpc>
                <a:spcPct val="100000"/>
              </a:lnSpc>
              <a:spcBef>
                <a:spcPts val="638"/>
              </a:spcBef>
              <a:spcAft>
                <a:spcPts val="1425"/>
              </a:spcAft>
              <a:buSzPct val="45000"/>
              <a:buFont typeface="Arial" charset="0"/>
              <a:buChar char="•"/>
            </a:pPr>
            <a:r>
              <a:rPr lang="en-US" altLang="en-US" sz="3200">
                <a:latin typeface="Calibri" charset="0"/>
              </a:rPr>
              <a:t>And it shall be repaid to him?”[j]</a:t>
            </a:r>
          </a:p>
          <a:p>
            <a:pPr hangingPunct="1">
              <a:lnSpc>
                <a:spcPct val="100000"/>
              </a:lnSpc>
              <a:spcBef>
                <a:spcPts val="638"/>
              </a:spcBef>
              <a:spcAft>
                <a:spcPts val="1425"/>
              </a:spcAft>
              <a:buSzPct val="45000"/>
              <a:buFont typeface="Arial" charset="0"/>
              <a:buChar char="•"/>
            </a:pPr>
            <a:r>
              <a:rPr lang="en-US" altLang="en-US" sz="3200">
                <a:latin typeface="Calibri" charset="0"/>
              </a:rPr>
              <a:t>36 For of Him and through Him and to Him are all things, to whom be glory forever.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12</a:t>
            </a:r>
          </a:p>
        </p:txBody>
      </p:sp>
      <p:sp>
        <p:nvSpPr>
          <p:cNvPr id="25602"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Serve God with Spiritual Gifts</a:t>
            </a:r>
          </a:p>
          <a:p>
            <a:pPr hangingPunct="1">
              <a:lnSpc>
                <a:spcPct val="100000"/>
              </a:lnSpc>
              <a:spcBef>
                <a:spcPts val="638"/>
              </a:spcBef>
              <a:spcAft>
                <a:spcPts val="1425"/>
              </a:spcAft>
              <a:buSzPct val="45000"/>
              <a:buFont typeface="Arial" charset="0"/>
              <a:buChar char="•"/>
            </a:pPr>
            <a:r>
              <a:rPr lang="en-US" altLang="en-US" sz="3200">
                <a:latin typeface="Calibri" charset="0"/>
              </a:rPr>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Behave Like a Christian</a:t>
            </a:r>
          </a:p>
          <a:p>
            <a:pPr hangingPunct="1">
              <a:lnSpc>
                <a:spcPct val="100000"/>
              </a:lnSpc>
              <a:spcBef>
                <a:spcPts val="638"/>
              </a:spcBef>
              <a:spcAft>
                <a:spcPts val="1425"/>
              </a:spcAft>
              <a:buSzPct val="45000"/>
              <a:buFont typeface="Arial" charset="0"/>
              <a:buChar char="•"/>
            </a:pPr>
            <a:r>
              <a:rPr lang="en-US" altLang="en-US" sz="3200">
                <a:latin typeface="Calibri" charset="0"/>
              </a:rPr>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14 Bless those who persecute you; bless and do not curse. 15 Rejoice with those who rejoice, and weep with those who weep. 16 Be of the same mind toward one another. Do not set your mind on high things, but associate with the humble. Do not be wise in your own opinion.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repay,”[a] says the Lord. 20 Therefore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“If your enemy is hungry, feed him;</a:t>
            </a:r>
          </a:p>
          <a:p>
            <a:pPr hangingPunct="1">
              <a:lnSpc>
                <a:spcPct val="100000"/>
              </a:lnSpc>
              <a:spcBef>
                <a:spcPts val="638"/>
              </a:spcBef>
              <a:spcAft>
                <a:spcPts val="1425"/>
              </a:spcAft>
              <a:buSzPct val="45000"/>
              <a:buFont typeface="Arial" charset="0"/>
              <a:buChar char="•"/>
            </a:pPr>
            <a:r>
              <a:rPr lang="en-US" altLang="en-US" sz="3200">
                <a:latin typeface="Calibri" charset="0"/>
              </a:rPr>
              <a:t>If he is thirsty, give him a drink;</a:t>
            </a:r>
          </a:p>
          <a:p>
            <a:pPr hangingPunct="1">
              <a:lnSpc>
                <a:spcPct val="100000"/>
              </a:lnSpc>
              <a:spcBef>
                <a:spcPts val="638"/>
              </a:spcBef>
              <a:spcAft>
                <a:spcPts val="1425"/>
              </a:spcAft>
              <a:buSzPct val="45000"/>
              <a:buFont typeface="Arial" charset="0"/>
              <a:buChar char="•"/>
            </a:pPr>
            <a:r>
              <a:rPr lang="en-US" altLang="en-US" sz="3200">
                <a:latin typeface="Calibri" charset="0"/>
              </a:rPr>
              <a:t>For in so doing you will heap coals of fire on his head.”[b]</a:t>
            </a:r>
          </a:p>
          <a:p>
            <a:pPr hangingPunct="1">
              <a:lnSpc>
                <a:spcPct val="100000"/>
              </a:lnSpc>
              <a:spcBef>
                <a:spcPts val="638"/>
              </a:spcBef>
              <a:spcAft>
                <a:spcPts val="1425"/>
              </a:spcAft>
              <a:buSzPct val="45000"/>
              <a:buFont typeface="Arial" charset="0"/>
              <a:buChar char="•"/>
            </a:pPr>
            <a:r>
              <a:rPr lang="en-US" altLang="en-US" sz="3200">
                <a:latin typeface="Calibri" charset="0"/>
              </a:rPr>
              <a:t>21 Do not be overcome by evil, but overcome evil with good.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13</a:t>
            </a:r>
          </a:p>
        </p:txBody>
      </p:sp>
      <p:sp>
        <p:nvSpPr>
          <p:cNvPr id="2662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Submit to Government</a:t>
            </a:r>
          </a:p>
          <a:p>
            <a:pPr hangingPunct="1">
              <a:lnSpc>
                <a:spcPct val="100000"/>
              </a:lnSpc>
              <a:spcBef>
                <a:spcPts val="638"/>
              </a:spcBef>
              <a:spcAft>
                <a:spcPts val="1425"/>
              </a:spcAft>
              <a:buSzPct val="45000"/>
              <a:buFont typeface="Arial" charset="0"/>
              <a:buChar char="•"/>
            </a:pPr>
            <a:r>
              <a:rPr lang="en-US" altLang="en-US" sz="3200">
                <a:latin typeface="Calibri" charset="0"/>
              </a:rPr>
              <a:t>13 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Love Your Neighbor</a:t>
            </a:r>
          </a:p>
          <a:p>
            <a:pPr hangingPunct="1">
              <a:lnSpc>
                <a:spcPct val="100000"/>
              </a:lnSpc>
              <a:spcBef>
                <a:spcPts val="638"/>
              </a:spcBef>
              <a:spcAft>
                <a:spcPts val="1425"/>
              </a:spcAft>
              <a:buSzPct val="45000"/>
              <a:buFont typeface="Arial" charset="0"/>
              <a:buChar char="•"/>
            </a:pPr>
            <a:r>
              <a:rPr lang="en-US" altLang="en-US" sz="3200">
                <a:latin typeface="Calibri" charset="0"/>
              </a:rPr>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Put on Christ</a:t>
            </a:r>
          </a:p>
          <a:p>
            <a:pPr hangingPunct="1">
              <a:lnSpc>
                <a:spcPct val="100000"/>
              </a:lnSpc>
              <a:spcBef>
                <a:spcPts val="638"/>
              </a:spcBef>
              <a:spcAft>
                <a:spcPts val="1425"/>
              </a:spcAft>
              <a:buSzPct val="45000"/>
              <a:buFont typeface="Arial" charset="0"/>
              <a:buChar char="•"/>
            </a:pPr>
            <a:r>
              <a:rPr lang="en-US" altLang="en-US" sz="3200">
                <a:latin typeface="Calibri" charset="0"/>
              </a:rPr>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14</a:t>
            </a:r>
          </a:p>
        </p:txBody>
      </p:sp>
      <p:sp>
        <p:nvSpPr>
          <p:cNvPr id="2765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14 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One person esteems one day above another; another esteems every day alike. Let each be fully convinced in his own mind. 6 He who observes the day, observes it to the Lord;[a] 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10 But why do you judge your brother? Or why do you show contempt for your brother? For we shall all stand before the judgment seat of Christ.[c] 11 For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“As I live, says the Lord,</a:t>
            </a:r>
          </a:p>
          <a:p>
            <a:pPr hangingPunct="1">
              <a:lnSpc>
                <a:spcPct val="100000"/>
              </a:lnSpc>
              <a:spcBef>
                <a:spcPts val="638"/>
              </a:spcBef>
              <a:spcAft>
                <a:spcPts val="1425"/>
              </a:spcAft>
              <a:buSzPct val="45000"/>
              <a:buFont typeface="Arial" charset="0"/>
              <a:buChar char="•"/>
            </a:pPr>
            <a:r>
              <a:rPr lang="en-US" altLang="en-US" sz="3200">
                <a:latin typeface="Calibri" charset="0"/>
              </a:rPr>
              <a:t>Every knee shall bow to Me,</a:t>
            </a:r>
          </a:p>
          <a:p>
            <a:pPr hangingPunct="1">
              <a:lnSpc>
                <a:spcPct val="100000"/>
              </a:lnSpc>
              <a:spcBef>
                <a:spcPts val="638"/>
              </a:spcBef>
              <a:spcAft>
                <a:spcPts val="1425"/>
              </a:spcAft>
              <a:buSzPct val="45000"/>
              <a:buFont typeface="Arial" charset="0"/>
              <a:buChar char="•"/>
            </a:pPr>
            <a:r>
              <a:rPr lang="en-US" altLang="en-US" sz="3200">
                <a:latin typeface="Calibri" charset="0"/>
              </a:rPr>
              <a:t>And every tongue shall confess to God.”[d]</a:t>
            </a:r>
          </a:p>
          <a:p>
            <a:pPr hangingPunct="1">
              <a:lnSpc>
                <a:spcPct val="100000"/>
              </a:lnSpc>
              <a:spcBef>
                <a:spcPts val="638"/>
              </a:spcBef>
              <a:spcAft>
                <a:spcPts val="1425"/>
              </a:spcAft>
              <a:buSzPct val="45000"/>
              <a:buFont typeface="Arial" charset="0"/>
              <a:buChar char="•"/>
            </a:pPr>
            <a:r>
              <a:rPr lang="en-US" altLang="en-US" sz="3200">
                <a:latin typeface="Calibri" charset="0"/>
              </a:rPr>
              <a:t>12 So then each of us shall give account of himself to God. 13 Therefore let us not judge one another anymore, but rather resolve this, not to put a stumbling block or a cause to fall in our brother’s way.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Law of Love</a:t>
            </a:r>
          </a:p>
          <a:p>
            <a:pPr hangingPunct="1">
              <a:lnSpc>
                <a:spcPct val="100000"/>
              </a:lnSpc>
              <a:spcBef>
                <a:spcPts val="638"/>
              </a:spcBef>
              <a:spcAft>
                <a:spcPts val="1425"/>
              </a:spcAft>
              <a:buSzPct val="45000"/>
              <a:buFont typeface="Arial" charset="0"/>
              <a:buChar char="•"/>
            </a:pPr>
            <a:r>
              <a:rPr lang="en-US" altLang="en-US" sz="3200">
                <a:latin typeface="Calibri" charset="0"/>
              </a:rPr>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15</a:t>
            </a:r>
          </a:p>
        </p:txBody>
      </p:sp>
      <p:sp>
        <p:nvSpPr>
          <p:cNvPr id="2867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15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Glorify God Together</a:t>
            </a:r>
          </a:p>
          <a:p>
            <a:pPr hangingPunct="1">
              <a:lnSpc>
                <a:spcPct val="100000"/>
              </a:lnSpc>
              <a:spcBef>
                <a:spcPts val="638"/>
              </a:spcBef>
              <a:spcAft>
                <a:spcPts val="1425"/>
              </a:spcAft>
              <a:buSzPct val="45000"/>
              <a:buFont typeface="Arial" charset="0"/>
              <a:buChar char="•"/>
            </a:pPr>
            <a:r>
              <a:rPr lang="en-US" altLang="en-US" sz="3200">
                <a:latin typeface="Calibri" charset="0"/>
              </a:rPr>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this reason I will confess to You among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And sing to Your name.”[c]</a:t>
            </a:r>
          </a:p>
          <a:p>
            <a:pPr hangingPunct="1">
              <a:lnSpc>
                <a:spcPct val="100000"/>
              </a:lnSpc>
              <a:spcBef>
                <a:spcPts val="638"/>
              </a:spcBef>
              <a:spcAft>
                <a:spcPts val="1425"/>
              </a:spcAft>
              <a:buSzPct val="45000"/>
              <a:buFont typeface="Arial" charset="0"/>
              <a:buChar char="•"/>
            </a:pPr>
            <a:r>
              <a:rPr lang="en-US" altLang="en-US" sz="3200">
                <a:latin typeface="Calibri" charset="0"/>
              </a:rPr>
              <a:t>10 And again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“Rejoice, O Gentiles, with His people!”[d]</a:t>
            </a:r>
          </a:p>
          <a:p>
            <a:pPr hangingPunct="1">
              <a:lnSpc>
                <a:spcPct val="100000"/>
              </a:lnSpc>
              <a:spcBef>
                <a:spcPts val="638"/>
              </a:spcBef>
              <a:spcAft>
                <a:spcPts val="1425"/>
              </a:spcAft>
              <a:buSzPct val="45000"/>
              <a:buFont typeface="Arial" charset="0"/>
              <a:buChar char="•"/>
            </a:pPr>
            <a:r>
              <a:rPr lang="en-US" altLang="en-US" sz="3200">
                <a:latin typeface="Calibri" charset="0"/>
              </a:rPr>
              <a:t>11 And again: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“Praise the Lord, all you Gentiles!</a:t>
            </a:r>
          </a:p>
          <a:p>
            <a:pPr hangingPunct="1">
              <a:lnSpc>
                <a:spcPct val="100000"/>
              </a:lnSpc>
              <a:spcBef>
                <a:spcPts val="638"/>
              </a:spcBef>
              <a:spcAft>
                <a:spcPts val="1425"/>
              </a:spcAft>
              <a:buSzPct val="45000"/>
              <a:buFont typeface="Arial" charset="0"/>
              <a:buChar char="•"/>
            </a:pPr>
            <a:r>
              <a:rPr lang="en-US" altLang="en-US" sz="3200">
                <a:latin typeface="Calibri" charset="0"/>
              </a:rPr>
              <a:t>Laud Him, all you peoples!”[e]</a:t>
            </a:r>
          </a:p>
          <a:p>
            <a:pPr hangingPunct="1">
              <a:lnSpc>
                <a:spcPct val="100000"/>
              </a:lnSpc>
              <a:spcBef>
                <a:spcPts val="638"/>
              </a:spcBef>
              <a:spcAft>
                <a:spcPts val="1425"/>
              </a:spcAft>
              <a:buSzPct val="45000"/>
              <a:buFont typeface="Arial" charset="0"/>
              <a:buChar char="•"/>
            </a:pPr>
            <a:r>
              <a:rPr lang="en-US" altLang="en-US" sz="3200">
                <a:latin typeface="Calibri" charset="0"/>
              </a:rPr>
              <a:t>12 And again, Isaiah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“There shall be a root of Jesse;</a:t>
            </a:r>
          </a:p>
          <a:p>
            <a:pPr hangingPunct="1">
              <a:lnSpc>
                <a:spcPct val="100000"/>
              </a:lnSpc>
              <a:spcBef>
                <a:spcPts val="638"/>
              </a:spcBef>
              <a:spcAft>
                <a:spcPts val="1425"/>
              </a:spcAft>
              <a:buSzPct val="45000"/>
              <a:buFont typeface="Arial" charset="0"/>
              <a:buChar char="•"/>
            </a:pPr>
            <a:r>
              <a:rPr lang="en-US" altLang="en-US" sz="3200">
                <a:latin typeface="Calibri" charset="0"/>
              </a:rPr>
              <a:t>And He who shall rise to reign over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In Him the Gentiles shall hope.”[f]</a:t>
            </a:r>
          </a:p>
          <a:p>
            <a:pPr hangingPunct="1">
              <a:lnSpc>
                <a:spcPct val="100000"/>
              </a:lnSpc>
              <a:spcBef>
                <a:spcPts val="638"/>
              </a:spcBef>
              <a:spcAft>
                <a:spcPts val="1425"/>
              </a:spcAft>
              <a:buSzPct val="45000"/>
              <a:buFont typeface="Arial" charset="0"/>
              <a:buChar char="•"/>
            </a:pPr>
            <a:r>
              <a:rPr lang="en-US" altLang="en-US" sz="3200">
                <a:latin typeface="Calibri" charset="0"/>
              </a:rPr>
              <a:t>13 Now may the God of hope fill you with all joy and peace in believing, that you may abound in hope by the power of the Holy Spirit.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Jerusalem to Illyricum</a:t>
            </a:r>
          </a:p>
          <a:p>
            <a:pPr hangingPunct="1">
              <a:lnSpc>
                <a:spcPct val="100000"/>
              </a:lnSpc>
              <a:spcBef>
                <a:spcPts val="638"/>
              </a:spcBef>
              <a:spcAft>
                <a:spcPts val="1425"/>
              </a:spcAft>
              <a:buSzPct val="45000"/>
              <a:buFont typeface="Arial" charset="0"/>
              <a:buChar char="•"/>
            </a:pPr>
            <a:r>
              <a:rPr lang="en-US" altLang="en-US" sz="3200">
                <a:latin typeface="Calibri" charset="0"/>
              </a:rPr>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“To whom He was not announced, they shall see;</a:t>
            </a:r>
          </a:p>
          <a:p>
            <a:pPr hangingPunct="1">
              <a:lnSpc>
                <a:spcPct val="100000"/>
              </a:lnSpc>
              <a:spcBef>
                <a:spcPts val="638"/>
              </a:spcBef>
              <a:spcAft>
                <a:spcPts val="1425"/>
              </a:spcAft>
              <a:buSzPct val="45000"/>
              <a:buFont typeface="Arial" charset="0"/>
              <a:buChar char="•"/>
            </a:pPr>
            <a:r>
              <a:rPr lang="en-US" altLang="en-US" sz="3200">
                <a:latin typeface="Calibri" charset="0"/>
              </a:rPr>
              <a:t>And those who have not heard shall understand.”[h]</a:t>
            </a:r>
          </a:p>
          <a:p>
            <a:pPr hangingPunct="1">
              <a:lnSpc>
                <a:spcPct val="100000"/>
              </a:lnSpc>
              <a:spcBef>
                <a:spcPts val="638"/>
              </a:spcBef>
              <a:spcAft>
                <a:spcPts val="1425"/>
              </a:spcAft>
              <a:buSzPct val="45000"/>
              <a:buFont typeface="Arial" charset="0"/>
              <a:buChar char="•"/>
            </a:pPr>
            <a:r>
              <a:rPr lang="en-US" altLang="en-US" sz="3200">
                <a:latin typeface="Calibri" charset="0"/>
              </a:rPr>
              <a:t>Plan to Visit Rome</a:t>
            </a:r>
          </a:p>
          <a:p>
            <a:pPr hangingPunct="1">
              <a:lnSpc>
                <a:spcPct val="100000"/>
              </a:lnSpc>
              <a:spcBef>
                <a:spcPts val="638"/>
              </a:spcBef>
              <a:spcAft>
                <a:spcPts val="1425"/>
              </a:spcAft>
              <a:buSzPct val="45000"/>
              <a:buFont typeface="Arial" charset="0"/>
              <a:buChar char="•"/>
            </a:pPr>
            <a:r>
              <a:rPr lang="en-US" altLang="en-US" sz="3200">
                <a:latin typeface="Calibri" charset="0"/>
              </a:rPr>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5898</TotalTime>
  <Words>19388</Words>
  <Application>Microsoft Office PowerPoint</Application>
  <PresentationFormat>On-screen Show (16:9)</PresentationFormat>
  <Paragraphs>983</Paragraphs>
  <Slides>171</Slides>
  <Notes>20</Notes>
  <HiddenSlides>0</HiddenSlides>
  <MMClips>0</MMClips>
  <ScaleCrop>false</ScaleCrop>
  <HeadingPairs>
    <vt:vector size="4" baseType="variant">
      <vt:variant>
        <vt:lpstr>Theme</vt:lpstr>
      </vt:variant>
      <vt:variant>
        <vt:i4>1</vt:i4>
      </vt:variant>
      <vt:variant>
        <vt:lpstr>Slide Titles</vt:lpstr>
      </vt:variant>
      <vt:variant>
        <vt:i4>171</vt:i4>
      </vt:variant>
    </vt:vector>
  </HeadingPairs>
  <TitlesOfParts>
    <vt:vector size="172"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Chapter 8</vt:lpstr>
      <vt:lpstr>Chapter 9</vt:lpstr>
      <vt:lpstr>Chapter 9</vt:lpstr>
      <vt:lpstr>Chapter 9</vt:lpstr>
      <vt:lpstr>Chapter 9</vt:lpstr>
      <vt:lpstr>Chapter 9</vt:lpstr>
      <vt:lpstr>Chapter 9</vt:lpstr>
      <vt:lpstr>Chapter 9</vt:lpstr>
      <vt:lpstr>Chapter 9</vt:lpstr>
      <vt:lpstr>Chapter 10</vt:lpstr>
      <vt:lpstr>Chapter 11</vt:lpstr>
      <vt:lpstr>Chapter 12</vt:lpstr>
      <vt:lpstr>Chapter 13</vt:lpstr>
      <vt:lpstr>Chapter 14</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119</cp:revision>
  <cp:lastPrinted>1601-01-01T00:00:00Z</cp:lastPrinted>
  <dcterms:created xsi:type="dcterms:W3CDTF">1601-01-01T00:00:00Z</dcterms:created>
  <dcterms:modified xsi:type="dcterms:W3CDTF">2014-11-05T23:59:39Z</dcterms:modified>
</cp:coreProperties>
</file>