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215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84" y="-6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0772"/>
          </a:xfrm>
          <a:prstGeom prst="rect">
            <a:avLst/>
          </a:prstGeom>
        </p:spPr>
        <p:txBody>
          <a:bodyPr vert="horz" lIns="91832" tIns="45916" rIns="91832" bIns="459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0772"/>
          </a:xfrm>
          <a:prstGeom prst="rect">
            <a:avLst/>
          </a:prstGeom>
        </p:spPr>
        <p:txBody>
          <a:bodyPr vert="horz" lIns="91832" tIns="45916" rIns="91832" bIns="45916" rtlCol="0"/>
          <a:lstStyle>
            <a:lvl1pPr algn="r">
              <a:defRPr sz="1200"/>
            </a:lvl1pPr>
          </a:lstStyle>
          <a:p>
            <a:fld id="{5224DEAF-6B18-44AF-AC5E-F145063B163B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3067"/>
            <a:ext cx="2971800" cy="460772"/>
          </a:xfrm>
          <a:prstGeom prst="rect">
            <a:avLst/>
          </a:prstGeom>
        </p:spPr>
        <p:txBody>
          <a:bodyPr vert="horz" lIns="91832" tIns="45916" rIns="91832" bIns="459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53067"/>
            <a:ext cx="2971800" cy="460772"/>
          </a:xfrm>
          <a:prstGeom prst="rect">
            <a:avLst/>
          </a:prstGeom>
        </p:spPr>
        <p:txBody>
          <a:bodyPr vert="horz" lIns="91832" tIns="45916" rIns="91832" bIns="45916" rtlCol="0" anchor="b"/>
          <a:lstStyle>
            <a:lvl1pPr algn="r">
              <a:defRPr sz="1200"/>
            </a:lvl1pPr>
          </a:lstStyle>
          <a:p>
            <a:fld id="{AF5352D4-AFC7-47BC-91BE-5DE85C24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11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681E-9407-42BD-B1F5-11453689A80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9B29E-9FBB-4E3C-BE8D-4C768557D49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681E-9407-42BD-B1F5-11453689A80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B29E-9FBB-4E3C-BE8D-4C768557D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681E-9407-42BD-B1F5-11453689A80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B29E-9FBB-4E3C-BE8D-4C768557D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C8681E-9407-42BD-B1F5-11453689A80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E39B29E-9FBB-4E3C-BE8D-4C768557D49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681E-9407-42BD-B1F5-11453689A80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B29E-9FBB-4E3C-BE8D-4C768557D49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681E-9407-42BD-B1F5-11453689A80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B29E-9FBB-4E3C-BE8D-4C768557D49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B29E-9FBB-4E3C-BE8D-4C768557D4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681E-9407-42BD-B1F5-11453689A80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681E-9407-42BD-B1F5-11453689A80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B29E-9FBB-4E3C-BE8D-4C768557D49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681E-9407-42BD-B1F5-11453689A80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B29E-9FBB-4E3C-BE8D-4C768557D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C8681E-9407-42BD-B1F5-11453689A80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39B29E-9FBB-4E3C-BE8D-4C768557D4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681E-9407-42BD-B1F5-11453689A80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9B29E-9FBB-4E3C-BE8D-4C768557D4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C8681E-9407-42BD-B1F5-11453689A80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E39B29E-9FBB-4E3C-BE8D-4C768557D49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Our Time Wisely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437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may live to see sorrows and troubles 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 (I Samuel 4:12-18); David (II Samuel 13-18)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 mistake that would erase good done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Moses (Num. 20; Deut. 3); Solomon (I Kings 11:1-4)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can give a false sense of security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is short (Psalm 39:5; James 4:13-14)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Parable of rich man (Luke 12:16-21)</a:t>
            </a:r>
          </a:p>
          <a:p>
            <a:pPr marL="365760" lvl="1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might not always be a blessing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8956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grow in Christ </a:t>
            </a:r>
          </a:p>
          <a:p>
            <a:pPr lvl="1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5:12-14; Ephesians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4:12,13; II Peter 3:17,18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enjoy our families and train our children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127:3-5; Ephesians 6:1-4; Titus 2:-5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teach others the gospel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8:35; 17:2,3; 20:18-21; II Timothy 4:2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overcome weaknesses and imitate Christ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15:1-6; Colossians 3:5-17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 should be a blessing and a gift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486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Determining where our priorities lie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6:19-21,33; Luke 10:38-42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 and preparing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13:11-14; Ephesians 6:11-13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a clear vision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3:8-17; Col. 3:1-4; I Tim. 6:11-14; II Tim. 4:6-8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good use of time means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678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78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111</TotalTime>
  <Words>191</Words>
  <Application>Microsoft Office PowerPoint</Application>
  <PresentationFormat>On-screen Show (16:9)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Using Our Time Wisely</vt:lpstr>
      <vt:lpstr>Time might not always be a blessing</vt:lpstr>
      <vt:lpstr>Time should be a blessing and a gift </vt:lpstr>
      <vt:lpstr>Making good use of time means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Our Time Wisely</dc:title>
  <dc:creator>ABS</dc:creator>
  <cp:lastModifiedBy>ABS</cp:lastModifiedBy>
  <cp:revision>13</cp:revision>
  <cp:lastPrinted>2014-11-09T14:53:36Z</cp:lastPrinted>
  <dcterms:created xsi:type="dcterms:W3CDTF">2014-11-09T13:05:24Z</dcterms:created>
  <dcterms:modified xsi:type="dcterms:W3CDTF">2014-11-09T14:57:10Z</dcterms:modified>
</cp:coreProperties>
</file>