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66B7-1E11-4A4D-A597-2787648D8268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8727-FC15-4EFB-94CB-BAA379614C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66B7-1E11-4A4D-A597-2787648D8268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8727-FC15-4EFB-94CB-BAA379614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66B7-1E11-4A4D-A597-2787648D8268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8727-FC15-4EFB-94CB-BAA379614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66B7-1E11-4A4D-A597-2787648D8268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8727-FC15-4EFB-94CB-BAA379614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66B7-1E11-4A4D-A597-2787648D8268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8727-FC15-4EFB-94CB-BAA379614C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66B7-1E11-4A4D-A597-2787648D8268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8727-FC15-4EFB-94CB-BAA379614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66B7-1E11-4A4D-A597-2787648D8268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8727-FC15-4EFB-94CB-BAA379614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66B7-1E11-4A4D-A597-2787648D8268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B18727-FC15-4EFB-94CB-BAA379614C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66B7-1E11-4A4D-A597-2787648D8268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8727-FC15-4EFB-94CB-BAA379614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66B7-1E11-4A4D-A597-2787648D8268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9B18727-FC15-4EFB-94CB-BAA379614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74566B7-1E11-4A4D-A597-2787648D8268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8727-FC15-4EFB-94CB-BAA379614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74566B7-1E11-4A4D-A597-2787648D8268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9B18727-FC15-4EFB-94CB-BAA379614CF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6480048" cy="1143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 smtClean="0"/>
              <a:t> </a:t>
            </a:r>
          </a:p>
          <a:p>
            <a:pPr algn="ctr"/>
            <a:r>
              <a:rPr lang="en-US" sz="3600" dirty="0" smtClean="0"/>
              <a:t>1 Thessalonians 5:14-17,21-22</a:t>
            </a:r>
            <a:endParaRPr lang="en-US" sz="3600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6480175" cy="2301875"/>
          </a:xfrm>
        </p:spPr>
        <p:txBody>
          <a:bodyPr vert="horz" lIns="45720" rIns="45720" anchor="t">
            <a:normAutofit/>
          </a:bodyPr>
          <a:lstStyle/>
          <a:p>
            <a:pPr algn="ctr"/>
            <a:r>
              <a:rPr lang="en-US" sz="6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Various exhortations</a:t>
            </a:r>
            <a:endParaRPr lang="en-US" sz="6000" b="1" cap="all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Vs 14 “Be patient with all men”</a:t>
            </a:r>
          </a:p>
          <a:p>
            <a:r>
              <a:rPr lang="en-US" dirty="0" smtClean="0"/>
              <a:t>Vs 15 “Always seek after that which is 		good”</a:t>
            </a:r>
          </a:p>
          <a:p>
            <a:r>
              <a:rPr lang="en-US" dirty="0" smtClean="0"/>
              <a:t>Vs 16 “Rejoice Always”</a:t>
            </a:r>
          </a:p>
          <a:p>
            <a:r>
              <a:rPr lang="en-US" dirty="0" smtClean="0"/>
              <a:t>Vs 17 “Pray without ceasing”</a:t>
            </a:r>
          </a:p>
          <a:p>
            <a:r>
              <a:rPr lang="en-US" dirty="0" smtClean="0"/>
              <a:t>Vs 21 “Test all things, hold fast what is 		good”</a:t>
            </a:r>
          </a:p>
          <a:p>
            <a:r>
              <a:rPr lang="en-US" dirty="0" smtClean="0"/>
              <a:t>Vs 22 “Abstain from every form of evil”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vert="horz" lIns="45720" rIns="45720" anchor="t">
            <a:noAutofit/>
          </a:bodyPr>
          <a:lstStyle/>
          <a:p>
            <a:pPr algn="ctr"/>
            <a:r>
              <a:rPr lang="en-US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Various exhortations</a:t>
            </a:r>
            <a:endParaRPr lang="en-US" b="1" cap="all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45720" rIns="45720" anchor="t">
            <a:noAutofit/>
          </a:bodyPr>
          <a:lstStyle/>
          <a:p>
            <a:pPr algn="ctr"/>
            <a:r>
              <a:rPr lang="en-US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/>
            </a:r>
            <a:br>
              <a:rPr lang="en-US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r>
              <a:rPr lang="en-US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Conclusion:</a:t>
            </a:r>
          </a:p>
          <a:p>
            <a:pPr lvl="1"/>
            <a:r>
              <a:rPr lang="en-US" dirty="0" smtClean="0"/>
              <a:t>How constant are we in these things? </a:t>
            </a:r>
          </a:p>
          <a:p>
            <a:pPr lvl="1"/>
            <a:r>
              <a:rPr lang="en-US" dirty="0" smtClean="0"/>
              <a:t>John 12:48</a:t>
            </a:r>
          </a:p>
          <a:p>
            <a:pPr lvl="1"/>
            <a:endParaRPr lang="en-US" sz="3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all" spc="0" normalizeH="0" baseline="0" noProof="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Various exhortations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345</TotalTime>
  <Words>40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Technic</vt:lpstr>
      <vt:lpstr>Various exhortations</vt:lpstr>
      <vt:lpstr>Various exhortations</vt:lpstr>
      <vt:lpstr>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Endurance</dc:title>
  <dc:creator>US</dc:creator>
  <cp:lastModifiedBy>US</cp:lastModifiedBy>
  <cp:revision>8</cp:revision>
  <dcterms:created xsi:type="dcterms:W3CDTF">2014-11-22T20:09:01Z</dcterms:created>
  <dcterms:modified xsi:type="dcterms:W3CDTF">2014-11-23T01:54:04Z</dcterms:modified>
</cp:coreProperties>
</file>