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92" r:id="rId4"/>
    <p:sldId id="289" r:id="rId5"/>
    <p:sldId id="290" r:id="rId6"/>
    <p:sldId id="291" r:id="rId7"/>
    <p:sldId id="257" r:id="rId8"/>
    <p:sldId id="263" r:id="rId9"/>
    <p:sldId id="293" r:id="rId10"/>
    <p:sldId id="294" r:id="rId11"/>
    <p:sldId id="264" r:id="rId12"/>
    <p:sldId id="265" r:id="rId13"/>
    <p:sldId id="295" r:id="rId14"/>
    <p:sldId id="266" r:id="rId15"/>
    <p:sldId id="258" r:id="rId16"/>
    <p:sldId id="296" r:id="rId17"/>
    <p:sldId id="267" r:id="rId18"/>
    <p:sldId id="268" r:id="rId19"/>
    <p:sldId id="269" r:id="rId20"/>
    <p:sldId id="297" r:id="rId21"/>
    <p:sldId id="270" r:id="rId22"/>
    <p:sldId id="259" r:id="rId23"/>
    <p:sldId id="271" r:id="rId24"/>
    <p:sldId id="272" r:id="rId25"/>
    <p:sldId id="273" r:id="rId26"/>
    <p:sldId id="274" r:id="rId27"/>
    <p:sldId id="275" r:id="rId28"/>
    <p:sldId id="260" r:id="rId29"/>
    <p:sldId id="276" r:id="rId30"/>
    <p:sldId id="277" r:id="rId31"/>
    <p:sldId id="278" r:id="rId32"/>
    <p:sldId id="279" r:id="rId33"/>
    <p:sldId id="280" r:id="rId34"/>
    <p:sldId id="261" r:id="rId35"/>
    <p:sldId id="281" r:id="rId36"/>
    <p:sldId id="282" r:id="rId37"/>
    <p:sldId id="283" r:id="rId38"/>
    <p:sldId id="284" r:id="rId39"/>
    <p:sldId id="262" r:id="rId40"/>
    <p:sldId id="285" r:id="rId41"/>
    <p:sldId id="286" r:id="rId42"/>
    <p:sldId id="287"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475" autoAdjust="0"/>
  </p:normalViewPr>
  <p:slideViewPr>
    <p:cSldViewPr>
      <p:cViewPr varScale="1">
        <p:scale>
          <a:sx n="103" d="100"/>
          <a:sy n="103" d="100"/>
        </p:scale>
        <p:origin x="-90" y="-96"/>
      </p:cViewPr>
      <p:guideLst>
        <p:guide orient="horz" pos="1620"/>
        <p:guide pos="2880"/>
      </p:guideLst>
    </p:cSldViewPr>
  </p:slideViewPr>
  <p:outlineViewPr>
    <p:cViewPr>
      <p:scale>
        <a:sx n="33" d="100"/>
        <a:sy n="33" d="100"/>
      </p:scale>
      <p:origin x="0" y="34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480517"/>
            <a:ext cx="7117180" cy="1102519"/>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3583035"/>
            <a:ext cx="7117180" cy="646065"/>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6ADB0-53A0-4EA8-8CE9-E176E18BFFD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355521"/>
            <a:ext cx="7123080" cy="3038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6ADB0-53A0-4EA8-8CE9-E176E18BFFD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506792"/>
            <a:ext cx="1472962" cy="388899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506793"/>
            <a:ext cx="5467557" cy="38889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6ADB0-53A0-4EA8-8CE9-E176E18BFFD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6ADB0-53A0-4EA8-8CE9-E176E18BFFD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2481436"/>
            <a:ext cx="7117178" cy="11016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3583036"/>
            <a:ext cx="7117178" cy="6453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6ADB0-53A0-4EA8-8CE9-E176E18BFFD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506794"/>
            <a:ext cx="7123080" cy="69335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3" y="1357312"/>
            <a:ext cx="3471277" cy="303847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357312"/>
            <a:ext cx="3469242" cy="3038477"/>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F6ADB0-53A0-4EA8-8CE9-E176E18BFFD7}"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359695"/>
            <a:ext cx="3132494"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3" y="1791892"/>
            <a:ext cx="3471277"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359695"/>
            <a:ext cx="3133080"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1" y="1791892"/>
            <a:ext cx="3471275"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6ADB0-53A0-4EA8-8CE9-E176E18BFFD7}" type="datetimeFigureOut">
              <a:rPr lang="en-US" smtClean="0"/>
              <a:t>12/10/2014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6ADB0-53A0-4EA8-8CE9-E176E18BFFD7}" type="datetimeFigureOut">
              <a:rPr lang="en-US" smtClean="0"/>
              <a:t>12/10/2014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6ADB0-53A0-4EA8-8CE9-E176E18BFFD7}" type="datetimeFigureOut">
              <a:rPr lang="en-US" smtClean="0"/>
              <a:t>12/10/2014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334566"/>
            <a:ext cx="2660650" cy="889396"/>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5" y="334566"/>
            <a:ext cx="4279869" cy="406122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223962"/>
            <a:ext cx="2660650" cy="317182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6ADB0-53A0-4EA8-8CE9-E176E18BFFD7}"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040293"/>
            <a:ext cx="3481387" cy="834941"/>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1875234"/>
            <a:ext cx="3481387" cy="189765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6ADB0-53A0-4EA8-8CE9-E176E18BFFD7}"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4FCDC-49C8-4DCC-9053-880BBAD1A73F}" type="slidenum">
              <a:rPr lang="en-US" smtClean="0"/>
              <a:t>‹#›</a:t>
            </a:fld>
            <a:endParaRPr lang="en-US"/>
          </a:p>
        </p:txBody>
      </p:sp>
      <p:sp>
        <p:nvSpPr>
          <p:cNvPr id="32" name="Oval 31"/>
          <p:cNvSpPr/>
          <p:nvPr/>
        </p:nvSpPr>
        <p:spPr>
          <a:xfrm>
            <a:off x="5479248" y="1077646"/>
            <a:ext cx="1086653" cy="814990"/>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2" y="1058844"/>
            <a:ext cx="830365" cy="622774"/>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420841"/>
            <a:ext cx="602364" cy="45177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358485"/>
            <a:ext cx="489588" cy="367191"/>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3" y="1562570"/>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2" y="744807"/>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7" y="1420841"/>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2" y="795445"/>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200150"/>
            <a:ext cx="3429000" cy="257175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5" y="49740"/>
            <a:ext cx="2575511" cy="5097800"/>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3" y="506794"/>
            <a:ext cx="7125113" cy="69335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355521"/>
            <a:ext cx="7125112" cy="3038578"/>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4463858"/>
            <a:ext cx="2133600" cy="273844"/>
          </a:xfrm>
          <a:prstGeom prst="rect">
            <a:avLst/>
          </a:prstGeom>
        </p:spPr>
        <p:txBody>
          <a:bodyPr vert="horz" lIns="91440" tIns="45720" rIns="91440" bIns="45720" rtlCol="0" anchor="b"/>
          <a:lstStyle>
            <a:lvl1pPr algn="r">
              <a:defRPr sz="900">
                <a:solidFill>
                  <a:schemeClr val="tx1">
                    <a:tint val="75000"/>
                  </a:schemeClr>
                </a:solidFill>
              </a:defRPr>
            </a:lvl1pPr>
          </a:lstStyle>
          <a:p>
            <a:fld id="{CCF6ADB0-53A0-4EA8-8CE9-E176E18BFFD7}" type="datetimeFigureOut">
              <a:rPr lang="en-US" smtClean="0"/>
              <a:t>12/10/2014</a:t>
            </a:fld>
            <a:endParaRPr lang="en-US"/>
          </a:p>
        </p:txBody>
      </p:sp>
      <p:sp>
        <p:nvSpPr>
          <p:cNvPr id="5" name="Footer Placeholder 4"/>
          <p:cNvSpPr>
            <a:spLocks noGrp="1"/>
          </p:cNvSpPr>
          <p:nvPr>
            <p:ph type="ftr" sz="quarter" idx="3"/>
          </p:nvPr>
        </p:nvSpPr>
        <p:spPr>
          <a:xfrm>
            <a:off x="1180946" y="4463858"/>
            <a:ext cx="5256399" cy="273844"/>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9" y="4463858"/>
            <a:ext cx="608287" cy="273844"/>
          </a:xfrm>
          <a:prstGeom prst="rect">
            <a:avLst/>
          </a:prstGeom>
        </p:spPr>
        <p:txBody>
          <a:bodyPr vert="horz" lIns="91440" tIns="45720" rIns="91440" bIns="45720" rtlCol="0" anchor="b"/>
          <a:lstStyle>
            <a:lvl1pPr algn="l">
              <a:defRPr sz="1800">
                <a:solidFill>
                  <a:schemeClr val="tx1">
                    <a:tint val="75000"/>
                  </a:schemeClr>
                </a:solidFill>
              </a:defRPr>
            </a:lvl1pPr>
          </a:lstStyle>
          <a:p>
            <a:fld id="{A054FCDC-49C8-4DCC-9053-880BBAD1A73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Galatians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1194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finality of the Gospel</a:t>
            </a:r>
            <a:endParaRPr lang="en-US" dirty="0"/>
          </a:p>
        </p:txBody>
      </p:sp>
      <p:sp>
        <p:nvSpPr>
          <p:cNvPr id="3" name="Content Placeholder 2"/>
          <p:cNvSpPr>
            <a:spLocks noGrp="1"/>
          </p:cNvSpPr>
          <p:nvPr>
            <p:ph idx="1"/>
          </p:nvPr>
        </p:nvSpPr>
        <p:spPr/>
        <p:txBody>
          <a:bodyPr/>
          <a:lstStyle/>
          <a:p>
            <a:r>
              <a:rPr lang="en-US" sz="2400" dirty="0" smtClean="0"/>
              <a:t>Jude 3 Beloved, while I was very diligent to write to you concerning our common salvation, I found it necessary to write to you exhorting you to contend earnestly for the faith which was once for all delivered to the saints.</a:t>
            </a:r>
          </a:p>
          <a:p>
            <a:endParaRPr lang="en-US" dirty="0"/>
          </a:p>
        </p:txBody>
      </p:sp>
    </p:spTree>
    <p:extLst>
      <p:ext uri="{BB962C8B-B14F-4D97-AF65-F5344CB8AC3E}">
        <p14:creationId xmlns:p14="http://schemas.microsoft.com/office/powerpoint/2010/main" val="260474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10 For do I now persuade men, or God? Or do I seek to please men? For if I still pleased men, I would not be a bondservant of Christ</a:t>
            </a:r>
            <a:r>
              <a:rPr lang="en-US" dirty="0" smtClean="0"/>
              <a:t>.</a:t>
            </a:r>
          </a:p>
          <a:p>
            <a:r>
              <a:rPr lang="en-US" dirty="0" smtClean="0"/>
              <a:t>11 </a:t>
            </a:r>
            <a:r>
              <a:rPr lang="en-US" dirty="0" smtClean="0"/>
              <a:t>But I make known to you, brethren, that the gospel which was preached by me is not according to man. 12 For I neither received it from man, nor was I taught it, but it came through the revelation of Jesus Christ</a:t>
            </a:r>
            <a:r>
              <a:rPr lang="en-US" dirty="0" smtClean="0"/>
              <a:t>.</a:t>
            </a:r>
            <a:endParaRPr lang="en-US" dirty="0" smtClean="0"/>
          </a:p>
          <a:p>
            <a:r>
              <a:rPr lang="en-US" dirty="0" smtClean="0"/>
              <a:t>13 For you have heard of my former conduct in Judaism, how I persecuted the church of God beyond measure and tried to destroy it. 14 And I advanced in Judaism beyond many of my contemporaries in my own nation, being more exceedingly zealous for the traditions of my fathers.</a:t>
            </a:r>
          </a:p>
        </p:txBody>
      </p:sp>
    </p:spTree>
    <p:extLst>
      <p:ext uri="{BB962C8B-B14F-4D97-AF65-F5344CB8AC3E}">
        <p14:creationId xmlns:p14="http://schemas.microsoft.com/office/powerpoint/2010/main" val="316809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4350"/>
            <a:ext cx="7125113" cy="693356"/>
          </a:xfrm>
        </p:spPr>
        <p:txBody>
          <a:bodyPr/>
          <a:lstStyle/>
          <a:p>
            <a:r>
              <a:rPr lang="en-US" dirty="0" smtClean="0"/>
              <a:t>Chapter 1</a:t>
            </a:r>
            <a:endParaRPr lang="en-US" dirty="0"/>
          </a:p>
        </p:txBody>
      </p:sp>
      <p:sp>
        <p:nvSpPr>
          <p:cNvPr id="3" name="Content Placeholder 2"/>
          <p:cNvSpPr>
            <a:spLocks noGrp="1"/>
          </p:cNvSpPr>
          <p:nvPr>
            <p:ph idx="1"/>
          </p:nvPr>
        </p:nvSpPr>
        <p:spPr/>
        <p:txBody>
          <a:bodyPr>
            <a:normAutofit/>
          </a:bodyPr>
          <a:lstStyle/>
          <a:p>
            <a:r>
              <a:rPr lang="en-US" dirty="0" smtClean="0"/>
              <a:t>15 </a:t>
            </a:r>
            <a:r>
              <a:rPr lang="en-US" dirty="0" smtClean="0"/>
              <a:t>But when it pleased God, who separated me from my mother’s womb and called me through His grace, 16 to reveal His Son in me, that I might preach Him among the Gentiles, I did not immediately confer with flesh and blood, 17 nor did I go up to Jerusalem to those who were apostles before me; but I went to Arabia, and returned again to Damascus</a:t>
            </a:r>
            <a:r>
              <a:rPr lang="en-US" dirty="0" smtClean="0"/>
              <a:t>.</a:t>
            </a:r>
          </a:p>
        </p:txBody>
      </p:sp>
    </p:spTree>
    <p:extLst>
      <p:ext uri="{BB962C8B-B14F-4D97-AF65-F5344CB8AC3E}">
        <p14:creationId xmlns:p14="http://schemas.microsoft.com/office/powerpoint/2010/main" val="259050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 of Apostles</a:t>
            </a:r>
            <a:endParaRPr lang="en-US" dirty="0"/>
          </a:p>
        </p:txBody>
      </p:sp>
      <p:sp>
        <p:nvSpPr>
          <p:cNvPr id="3" name="Content Placeholder 2"/>
          <p:cNvSpPr>
            <a:spLocks noGrp="1"/>
          </p:cNvSpPr>
          <p:nvPr>
            <p:ph idx="1"/>
          </p:nvPr>
        </p:nvSpPr>
        <p:spPr/>
        <p:txBody>
          <a:bodyPr/>
          <a:lstStyle/>
          <a:p>
            <a:r>
              <a:rPr lang="en-US" dirty="0"/>
              <a:t>Acts 1:21 “Therefore, of these men who have accompanied us all the time that the Lord Jesus went in and out among us, 22 beginning from the baptism of John to that day when He was taken up from us, one of these must become a witness with us of His resurrection.”</a:t>
            </a:r>
          </a:p>
          <a:p>
            <a:endParaRPr lang="en-US" dirty="0"/>
          </a:p>
        </p:txBody>
      </p:sp>
    </p:spTree>
    <p:extLst>
      <p:ext uri="{BB962C8B-B14F-4D97-AF65-F5344CB8AC3E}">
        <p14:creationId xmlns:p14="http://schemas.microsoft.com/office/powerpoint/2010/main" val="408670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r>
              <a:rPr lang="en-US" dirty="0" smtClean="0"/>
              <a:t>18 </a:t>
            </a:r>
            <a:r>
              <a:rPr lang="en-US" dirty="0" smtClean="0"/>
              <a:t>Then after three years I went up to Jerusalem to see Peter</a:t>
            </a:r>
            <a:r>
              <a:rPr lang="en-US" dirty="0" smtClean="0"/>
              <a:t>, </a:t>
            </a:r>
            <a:r>
              <a:rPr lang="en-US" dirty="0" smtClean="0"/>
              <a:t>and remained with him fifteen days. 19 But I saw none of the other apostles except James, the Lord’s brother. 20 (Now concerning the things which I write to you, indeed, before God, I do not lie</a:t>
            </a:r>
            <a:r>
              <a:rPr lang="en-US" dirty="0" smtClean="0"/>
              <a:t>.)</a:t>
            </a:r>
            <a:endParaRPr lang="en-US" dirty="0" smtClean="0"/>
          </a:p>
          <a:p>
            <a:r>
              <a:rPr lang="en-US" dirty="0" smtClean="0"/>
              <a:t>21 Afterward I went into the regions of Syria and Cilicia. 22 And I was unknown by face to the churches of Judea which were in Christ. 23 But they were hearing only, “He who formerly persecuted us now preaches the faith which he once tried to destroy.” 24 And they glorified God in me.</a:t>
            </a:r>
            <a:endParaRPr lang="en-US" dirty="0"/>
          </a:p>
        </p:txBody>
      </p:sp>
    </p:spTree>
    <p:extLst>
      <p:ext uri="{BB962C8B-B14F-4D97-AF65-F5344CB8AC3E}">
        <p14:creationId xmlns:p14="http://schemas.microsoft.com/office/powerpoint/2010/main" val="123094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92500" lnSpcReduction="10000"/>
          </a:bodyPr>
          <a:lstStyle/>
          <a:p>
            <a:r>
              <a:rPr lang="en-US" dirty="0"/>
              <a:t>2 Then after fourteen years I went up again to Jerusalem with Barnabas, and also took Titus with me. 2 And I went up by revelation, and communicated to them that gospel which I preach among the Gentiles, but privately to those who were of reputation, lest by any means I might run, or had run, in vain. 3 Yet not even Titus who was with me, being a Greek, was compelled to be circumcised. 4 And this occurred because of false brethren secretly brought in (who came in by stealth to spy out our liberty which we have in Christ Jesus, that they might bring us into bondage), 5 to whom we did not yield submission even for an hour, that the truth of the gospel might continue with you</a:t>
            </a:r>
            <a:r>
              <a:rPr lang="en-US" dirty="0" smtClean="0"/>
              <a:t>.</a:t>
            </a:r>
          </a:p>
        </p:txBody>
      </p:sp>
    </p:spTree>
    <p:extLst>
      <p:ext uri="{BB962C8B-B14F-4D97-AF65-F5344CB8AC3E}">
        <p14:creationId xmlns:p14="http://schemas.microsoft.com/office/powerpoint/2010/main" val="242772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15</a:t>
            </a:r>
            <a:endParaRPr lang="en-US" dirty="0"/>
          </a:p>
        </p:txBody>
      </p:sp>
      <p:sp>
        <p:nvSpPr>
          <p:cNvPr id="3" name="Content Placeholder 2"/>
          <p:cNvSpPr>
            <a:spLocks noGrp="1"/>
          </p:cNvSpPr>
          <p:nvPr>
            <p:ph idx="1"/>
          </p:nvPr>
        </p:nvSpPr>
        <p:spPr/>
        <p:txBody>
          <a:bodyPr/>
          <a:lstStyle/>
          <a:p>
            <a:r>
              <a:rPr lang="en-US" dirty="0"/>
              <a:t>And certain men came down from Judea and taught the brethren, “Unless you are circumcised according to the custom of Moses, you cannot be saved.” 2 Therefore, when Paul and Barnabas had no small dissension and dispute with them, they determined that Paul and Barnabas and certain others of them should go up to Jerusalem, to the apostles and elders, about this question.</a:t>
            </a:r>
          </a:p>
        </p:txBody>
      </p:sp>
    </p:spTree>
    <p:extLst>
      <p:ext uri="{BB962C8B-B14F-4D97-AF65-F5344CB8AC3E}">
        <p14:creationId xmlns:p14="http://schemas.microsoft.com/office/powerpoint/2010/main" val="46911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6 But from those who seemed to be something—whatever they were, it makes no difference to me; God shows personal favoritism to no man—for those who seemed to be something added nothing to me. 7 But on the contrary, when they saw that the gospel for the uncircumcised had been committed to me, as the gospel for the circumcised was to Peter 8 (for He who worked effectively in Peter for the apostleship to the circumcised also worked effectively in me toward the Gentiles), 9 and when James, Cephas, and John, who seemed to be pillars, perceived the grace that had been given to me, they gave me and Barnabas the right hand of fellowship, that we should go to the Gentiles and they to the circumcised. 10 They desired only that we should remember the poor, the very thing which I also was eager to do.</a:t>
            </a:r>
          </a:p>
        </p:txBody>
      </p:sp>
    </p:spTree>
    <p:extLst>
      <p:ext uri="{BB962C8B-B14F-4D97-AF65-F5344CB8AC3E}">
        <p14:creationId xmlns:p14="http://schemas.microsoft.com/office/powerpoint/2010/main" val="132391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2</a:t>
            </a:r>
            <a:endParaRPr lang="en-US" dirty="0"/>
          </a:p>
        </p:txBody>
      </p:sp>
      <p:sp>
        <p:nvSpPr>
          <p:cNvPr id="3" name="Content Placeholder 2"/>
          <p:cNvSpPr>
            <a:spLocks noGrp="1"/>
          </p:cNvSpPr>
          <p:nvPr>
            <p:ph idx="1"/>
          </p:nvPr>
        </p:nvSpPr>
        <p:spPr/>
        <p:txBody>
          <a:bodyPr>
            <a:normAutofit/>
          </a:bodyPr>
          <a:lstStyle/>
          <a:p>
            <a:r>
              <a:rPr lang="en-US" dirty="0" smtClean="0"/>
              <a:t>11 </a:t>
            </a:r>
            <a:r>
              <a:rPr lang="en-US" dirty="0" smtClean="0"/>
              <a:t>Now when </a:t>
            </a:r>
            <a:r>
              <a:rPr lang="en-US" dirty="0" smtClean="0"/>
              <a:t>Peter </a:t>
            </a:r>
            <a:r>
              <a:rPr lang="en-US" dirty="0" smtClean="0"/>
              <a:t>had come to Antioch, I withstood him to his face, because he was to be blamed; 12 for before certain men came from James, he would eat with the Gentiles; but when they came, he withdrew and separated himself, fearing those who were of the circumcision. 13 And the rest of the Jews also played the hypocrite with him, so that even Barnabas was carried away with their hypocrisy</a:t>
            </a:r>
            <a:r>
              <a:rPr lang="en-US" dirty="0" smtClean="0"/>
              <a:t>.</a:t>
            </a:r>
          </a:p>
        </p:txBody>
      </p:sp>
    </p:spTree>
    <p:extLst>
      <p:ext uri="{BB962C8B-B14F-4D97-AF65-F5344CB8AC3E}">
        <p14:creationId xmlns:p14="http://schemas.microsoft.com/office/powerpoint/2010/main" val="223644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2</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14 But when I saw that they were not straightforward about the truth of the gospel, I said to Peter before them all, “If you, being a Jew, live in the manner of Gentiles and not as the Jews, why do you[b] compel Gentiles to live as Jews?[c] 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a:t>
            </a:r>
          </a:p>
        </p:txBody>
      </p:sp>
    </p:spTree>
    <p:extLst>
      <p:ext uri="{BB962C8B-B14F-4D97-AF65-F5344CB8AC3E}">
        <p14:creationId xmlns:p14="http://schemas.microsoft.com/office/powerpoint/2010/main" val="410859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a:t>
            </a:r>
            <a:endParaRPr lang="en-US" dirty="0"/>
          </a:p>
        </p:txBody>
      </p:sp>
      <p:sp>
        <p:nvSpPr>
          <p:cNvPr id="3" name="Content Placeholder 2"/>
          <p:cNvSpPr>
            <a:spLocks noGrp="1"/>
          </p:cNvSpPr>
          <p:nvPr>
            <p:ph idx="1"/>
          </p:nvPr>
        </p:nvSpPr>
        <p:spPr/>
        <p:txBody>
          <a:bodyPr/>
          <a:lstStyle/>
          <a:p>
            <a:r>
              <a:rPr lang="en-US" dirty="0"/>
              <a:t>Written by Paul</a:t>
            </a:r>
          </a:p>
          <a:p>
            <a:r>
              <a:rPr lang="en-US" dirty="0"/>
              <a:t>Acts 16:6 Now when they had gone through Phrygia and the region of Galatia, they were forbidden by the Holy Spirit to preach the word in Asia. </a:t>
            </a:r>
          </a:p>
          <a:p>
            <a:r>
              <a:rPr lang="en-US" dirty="0"/>
              <a:t>Acts 18:23 After he had spent some time there, he departed and went over the region of Galatia and Phrygia in order, strengthening all the disciples.</a:t>
            </a:r>
          </a:p>
          <a:p>
            <a:r>
              <a:rPr lang="en-US" dirty="0"/>
              <a:t>Likely written from Ephesus or Corinth around 52-53 A.D. </a:t>
            </a:r>
          </a:p>
          <a:p>
            <a:endParaRPr lang="en-US" dirty="0"/>
          </a:p>
        </p:txBody>
      </p:sp>
    </p:spTree>
    <p:extLst>
      <p:ext uri="{BB962C8B-B14F-4D97-AF65-F5344CB8AC3E}">
        <p14:creationId xmlns:p14="http://schemas.microsoft.com/office/powerpoint/2010/main" val="8997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2 Peter 3:15 </a:t>
            </a:r>
            <a:r>
              <a:rPr lang="en-US" dirty="0"/>
              <a:t>and consider that the longsuffering of our Lord is salvation—as also our beloved brother Paul, according to the wisdom given to him, has written to you, </a:t>
            </a:r>
          </a:p>
        </p:txBody>
      </p:sp>
    </p:spTree>
    <p:extLst>
      <p:ext uri="{BB962C8B-B14F-4D97-AF65-F5344CB8AC3E}">
        <p14:creationId xmlns:p14="http://schemas.microsoft.com/office/powerpoint/2010/main" val="3458308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2</a:t>
            </a:r>
            <a:endParaRPr lang="en-US" dirty="0"/>
          </a:p>
        </p:txBody>
      </p:sp>
      <p:sp>
        <p:nvSpPr>
          <p:cNvPr id="3" name="Content Placeholder 2"/>
          <p:cNvSpPr>
            <a:spLocks noGrp="1"/>
          </p:cNvSpPr>
          <p:nvPr>
            <p:ph idx="1"/>
          </p:nvPr>
        </p:nvSpPr>
        <p:spPr/>
        <p:txBody>
          <a:bodyPr>
            <a:normAutofit fontScale="92500" lnSpcReduction="10000"/>
          </a:bodyPr>
          <a:lstStyle/>
          <a:p>
            <a:endParaRPr lang="en-US" smtClean="0"/>
          </a:p>
          <a:p>
            <a:r>
              <a:rPr lang="en-US" smtClean="0"/>
              <a:t>17 “But if, while we seek to be justified by Christ, we ourselves also are found sinners, is Christ therefore a minister of sin? Certainly not! 18 For if I build again those things which I destroyed, I make myself a transgressor. 19 For I through the law died to the law that I might live to God. 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a:t>
            </a:r>
            <a:endParaRPr lang="en-US"/>
          </a:p>
        </p:txBody>
      </p:sp>
    </p:spTree>
    <p:extLst>
      <p:ext uri="{BB962C8B-B14F-4D97-AF65-F5344CB8AC3E}">
        <p14:creationId xmlns:p14="http://schemas.microsoft.com/office/powerpoint/2010/main" val="200823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a:bodyPr>
          <a:lstStyle/>
          <a:p>
            <a:r>
              <a:rPr lang="en-US" dirty="0"/>
              <a:t>3 O foolish Galatians! Who has bewitched you that you should not obey the truth,[a] before whose eyes Jesus Christ was clearly portrayed among you[b] as crucified? 2 This only I want to learn from you: Did you receive the Spirit by the works of the law, or by the hearing of faith? 3 Are you so foolish? Having begun in the Spirit, are you now being made perfect by the flesh? 4 Have you suffered so many things in vain—if indeed it was in vain</a:t>
            </a:r>
            <a:r>
              <a:rPr lang="en-US" dirty="0" smtClean="0"/>
              <a:t>?</a:t>
            </a:r>
          </a:p>
        </p:txBody>
      </p:sp>
    </p:spTree>
    <p:extLst>
      <p:ext uri="{BB962C8B-B14F-4D97-AF65-F5344CB8AC3E}">
        <p14:creationId xmlns:p14="http://schemas.microsoft.com/office/powerpoint/2010/main" val="3326055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5 Therefore He who supplies the Spirit to you and works miracles among you, does He do it by the works of the law, or by the hearing of faith?— 6 just as Abraham “believed God, and it was accounted to him for righteousness.”[c] 7 Therefore know that only those who are of faith are sons of Abraham. 8 And the Scripture, foreseeing that God would justify the Gentiles by faith, preached the gospel to Abraham beforehand, saying, “In you all the nations shall be blessed.”[d] 9 So then those who are of faith are blessed with believing Abraham.</a:t>
            </a:r>
          </a:p>
        </p:txBody>
      </p:sp>
    </p:spTree>
    <p:extLst>
      <p:ext uri="{BB962C8B-B14F-4D97-AF65-F5344CB8AC3E}">
        <p14:creationId xmlns:p14="http://schemas.microsoft.com/office/powerpoint/2010/main" val="2138121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The Law Brings a Curse</a:t>
            </a:r>
          </a:p>
          <a:p>
            <a:r>
              <a:rPr lang="en-US" dirty="0" smtClean="0"/>
              <a:t>10 For as many as are of the works of the law are under the curse; for it is written, “Cursed is everyone who does not continue in all things which are written in the book of the law, to do them.”[e] 11 But that no one is justified by the law in the sight of God is evident, for “the just shall live by faith.”[f] 12 Yet the law is not of faith, but “the man who does them shall live by them.”[g]</a:t>
            </a:r>
          </a:p>
          <a:p>
            <a:endParaRPr lang="en-US" dirty="0" smtClean="0"/>
          </a:p>
          <a:p>
            <a:r>
              <a:rPr lang="en-US" dirty="0" smtClean="0"/>
              <a:t>13 Christ has redeemed us from the curse of the law, having become a curse for us (for it is written, “Cursed is everyone who hangs on a tree”[h]), 14 that the blessing of Abraham might come upon the Gentiles in Christ Jesus, that we might receive the promise of the Spirit through faith.</a:t>
            </a:r>
          </a:p>
        </p:txBody>
      </p:sp>
    </p:spTree>
    <p:extLst>
      <p:ext uri="{BB962C8B-B14F-4D97-AF65-F5344CB8AC3E}">
        <p14:creationId xmlns:p14="http://schemas.microsoft.com/office/powerpoint/2010/main" val="5374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The Changeless Promise</a:t>
            </a:r>
          </a:p>
          <a:p>
            <a:r>
              <a:rPr lang="en-US" dirty="0" smtClean="0"/>
              <a:t>15 Brethren, I speak in the manner of men: Though it is only a man’s covenant, yet if it is confirmed, no one annuls or adds to it. 16 Now to Abraham and his Seed were the promises made. He does not say, “And to seeds,” as of many, but as of one, “And to your Seed,”[</a:t>
            </a:r>
            <a:r>
              <a:rPr lang="en-US" dirty="0" err="1" smtClean="0"/>
              <a:t>i</a:t>
            </a:r>
            <a:r>
              <a:rPr lang="en-US" dirty="0" smtClean="0"/>
              <a:t>] who is Christ. 17 And this I say, that the law, which was four hundred and thirty years later, cannot annul the covenant that was confirmed before by God in Christ,[j] that it should make the promise of no effect. 18 For if the inheritance is of the law, it is no longer of promise; but God gave it to Abraham by promise.</a:t>
            </a:r>
          </a:p>
        </p:txBody>
      </p:sp>
    </p:spTree>
    <p:extLst>
      <p:ext uri="{BB962C8B-B14F-4D97-AF65-F5344CB8AC3E}">
        <p14:creationId xmlns:p14="http://schemas.microsoft.com/office/powerpoint/2010/main" val="1671676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Purpose of the Law</a:t>
            </a:r>
          </a:p>
          <a:p>
            <a:r>
              <a:rPr lang="en-US" dirty="0" smtClean="0"/>
              <a:t>19 What purpose then does the law serve? It was added because of transgressions, till the Seed should come to whom the promise was made; and it was appointed through angels by the hand of a mediator. 20 Now a mediator does not mediate for one only, but God is one.</a:t>
            </a:r>
          </a:p>
          <a:p>
            <a:endParaRPr lang="en-US" dirty="0" smtClean="0"/>
          </a:p>
          <a:p>
            <a:r>
              <a:rPr lang="en-US" dirty="0" smtClean="0"/>
              <a:t>21 Is the law then against the promises of God? Certainly not! For if there had been a law given which could have given life, truly righteousness would have been by the law. 22 But the Scripture has confined all under sin, that the promise by faith in Jesus Christ might be given to those who believe. 23 But before faith came, we were kept under guard by the law, kept for the faith which would afterward be revealed. 24 Therefore the law was our tutor to bring us to Christ, that we might be justified by faith. 25 But after faith has come, we are no longer under a tutor.</a:t>
            </a:r>
          </a:p>
        </p:txBody>
      </p:sp>
    </p:spTree>
    <p:extLst>
      <p:ext uri="{BB962C8B-B14F-4D97-AF65-F5344CB8AC3E}">
        <p14:creationId xmlns:p14="http://schemas.microsoft.com/office/powerpoint/2010/main" val="4269150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fontScale="32500" lnSpcReduction="20000"/>
          </a:bodyPr>
          <a:lstStyle/>
          <a:p>
            <a:endParaRPr lang="en-US" smtClean="0"/>
          </a:p>
          <a:p>
            <a:r>
              <a:rPr lang="en-US" smtClean="0"/>
              <a:t>Sons and Heirs</a:t>
            </a:r>
          </a:p>
          <a:p>
            <a:r>
              <a:rPr lang="en-US" smtClean="0"/>
              <a:t>26 For you are all sons of God through faith in Christ Jesus. 27 For as many of you as were baptized into Christ have put on Christ. 28 There is neither Jew nor Greek, there is neither slave nor free, there is neither male nor female; for you are all one in Christ Jesus. 29 And if you are Christ’s, then you are Abraham’s seed, and heirs according to the promise.</a:t>
            </a:r>
          </a:p>
          <a:p>
            <a:endParaRPr lang="en-US" smtClean="0"/>
          </a:p>
          <a:p>
            <a:r>
              <a:rPr lang="en-US" smtClean="0"/>
              <a:t>Footnotes:</a:t>
            </a:r>
          </a:p>
          <a:p>
            <a:endParaRPr lang="en-US" smtClean="0"/>
          </a:p>
          <a:p>
            <a:r>
              <a:rPr lang="en-US" smtClean="0"/>
              <a:t>Galatians 3:1 NU-Text omits that you should not obey the truth.</a:t>
            </a:r>
          </a:p>
          <a:p>
            <a:r>
              <a:rPr lang="en-US" smtClean="0"/>
              <a:t>Galatians 3:1 NU-Text omits among you.</a:t>
            </a:r>
          </a:p>
          <a:p>
            <a:r>
              <a:rPr lang="en-US" smtClean="0"/>
              <a:t>Galatians 3:6 Genesis 15:6</a:t>
            </a:r>
          </a:p>
          <a:p>
            <a:r>
              <a:rPr lang="en-US" smtClean="0"/>
              <a:t>Galatians 3:8 Genesis 12:3; 18:18; 22:18; 26:4; 28:14</a:t>
            </a:r>
          </a:p>
          <a:p>
            <a:r>
              <a:rPr lang="en-US" smtClean="0"/>
              <a:t>Galatians 3:10 Deuteronomy 27:26</a:t>
            </a:r>
          </a:p>
          <a:p>
            <a:r>
              <a:rPr lang="en-US" smtClean="0"/>
              <a:t>Galatians 3:11 Habakkuk 2:4</a:t>
            </a:r>
          </a:p>
          <a:p>
            <a:r>
              <a:rPr lang="en-US" smtClean="0"/>
              <a:t>Galatians 3:12 Leviticus 18:5</a:t>
            </a:r>
          </a:p>
          <a:p>
            <a:r>
              <a:rPr lang="en-US" smtClean="0"/>
              <a:t>Galatians 3:13 Deuteronomy 21:23</a:t>
            </a:r>
          </a:p>
          <a:p>
            <a:r>
              <a:rPr lang="en-US" smtClean="0"/>
              <a:t>Galatians 3:16 Genesis 12:7; 13:15; 24:7</a:t>
            </a:r>
          </a:p>
          <a:p>
            <a:r>
              <a:rPr lang="en-US" smtClean="0"/>
              <a:t>Galatians 3:17 NU-Text omits in Christ.</a:t>
            </a:r>
            <a:endParaRPr lang="en-US"/>
          </a:p>
        </p:txBody>
      </p:sp>
    </p:spTree>
    <p:extLst>
      <p:ext uri="{BB962C8B-B14F-4D97-AF65-F5344CB8AC3E}">
        <p14:creationId xmlns:p14="http://schemas.microsoft.com/office/powerpoint/2010/main" val="1257089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85000" lnSpcReduction="10000"/>
          </a:bodyPr>
          <a:lstStyle/>
          <a:p>
            <a:r>
              <a:rPr lang="en-US" dirty="0"/>
              <a:t>4 Now I say that the heir, as long as he is a child, does not differ at all from a slave, though he is master of all, 2 but is under guardians and stewards until the time appointed by the father. 3 Even so we, when we were children, were in bondage under the elements of the world. 4 But when the fullness of the time had come, God sent forth His Son, born[a] of a woman, born under the law, 5 to redeem those who were under the law, that we might receive the adoption as sons.</a:t>
            </a:r>
          </a:p>
          <a:p>
            <a:endParaRPr lang="en-US" dirty="0"/>
          </a:p>
          <a:p>
            <a:r>
              <a:rPr lang="en-US" dirty="0"/>
              <a:t>6 And because you are sons, God has sent forth the Spirit of His Son into your hearts, crying out, “Abba, Father!” 7 Therefore you are no longer a slave but a son, and if a son, then an heir of[b] God through Christ</a:t>
            </a:r>
            <a:r>
              <a:rPr lang="en-US" dirty="0" smtClean="0"/>
              <a:t>.</a:t>
            </a:r>
          </a:p>
        </p:txBody>
      </p:sp>
    </p:spTree>
    <p:extLst>
      <p:ext uri="{BB962C8B-B14F-4D97-AF65-F5344CB8AC3E}">
        <p14:creationId xmlns:p14="http://schemas.microsoft.com/office/powerpoint/2010/main" val="333239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Fears for the Church</a:t>
            </a:r>
          </a:p>
          <a:p>
            <a:r>
              <a:rPr lang="en-US" dirty="0" smtClean="0"/>
              <a:t>8 But then, indeed, when you did not know God, you served those which by nature are not gods. 9 But now after you have known God, or rather are known by God, how is it that you turn again to the weak and beggarly elements, to which you desire again to be in bondage? 10 You observe days and months and seasons and years. 11 I am afraid for you, lest I have labored for you in vain.</a:t>
            </a:r>
          </a:p>
        </p:txBody>
      </p:sp>
    </p:spTree>
    <p:extLst>
      <p:ext uri="{BB962C8B-B14F-4D97-AF65-F5344CB8AC3E}">
        <p14:creationId xmlns:p14="http://schemas.microsoft.com/office/powerpoint/2010/main" val="275690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5250"/>
            <a:ext cx="9144000" cy="777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918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12 Brethren, I urge you to become like me, for I became like you. You have not injured me at all. 13 You know that because of physical infirmity I preached the gospel to you at the first. 14 And my trial which was in my flesh you did not despise or reject, but you received me as an angel of God, even as Christ Jesus. 15 What[c] then was the blessing you enjoyed? For I bear you witness that, if possible, you would have plucked out your own eyes and given them to me. 16 Have I therefore become your enemy because I tell you the truth?</a:t>
            </a:r>
          </a:p>
        </p:txBody>
      </p:sp>
    </p:spTree>
    <p:extLst>
      <p:ext uri="{BB962C8B-B14F-4D97-AF65-F5344CB8AC3E}">
        <p14:creationId xmlns:p14="http://schemas.microsoft.com/office/powerpoint/2010/main" val="2160847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17 They zealously court you, but for no good; yes, they want to exclude you, that you may be zealous for them. 18 But it is good to be zealous in a good thing always, and not only when I am present with you. 19 My little children, for whom I labor in birth again until Christ is formed in you, 20 I would like to be present with you now and to change my tone; for I have doubts about you.</a:t>
            </a:r>
          </a:p>
        </p:txBody>
      </p:sp>
    </p:spTree>
    <p:extLst>
      <p:ext uri="{BB962C8B-B14F-4D97-AF65-F5344CB8AC3E}">
        <p14:creationId xmlns:p14="http://schemas.microsoft.com/office/powerpoint/2010/main" val="118066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Two Covenants</a:t>
            </a:r>
          </a:p>
          <a:p>
            <a:r>
              <a:rPr lang="en-US" dirty="0" smtClean="0"/>
              <a:t>21 Tell me, you who desire to be under the law, do you not hear the law? 22 For it is written that Abraham had two sons: the one by a bondwoman, the other by a freewoman. 23 But he who was of the bondwoman was born according to the flesh, and he of the freewoman through promise, 24 which things are symbolic. For these are the[d] two covenants: the one from Mount Sinai which gives birth to bondage, which is Hagar— 25 for this Hagar is Mount Sinai in Arabia, and corresponds to Jerusalem which now is, and is in bondage with her children— 26 but the Jerusalem above is free, which is the mother of us all. </a:t>
            </a:r>
          </a:p>
        </p:txBody>
      </p:sp>
    </p:spTree>
    <p:extLst>
      <p:ext uri="{BB962C8B-B14F-4D97-AF65-F5344CB8AC3E}">
        <p14:creationId xmlns:p14="http://schemas.microsoft.com/office/powerpoint/2010/main" val="1276124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fontScale="25000" lnSpcReduction="20000"/>
          </a:bodyPr>
          <a:lstStyle/>
          <a:p>
            <a:r>
              <a:rPr lang="en-US" smtClean="0"/>
              <a:t>27 For it is written:</a:t>
            </a:r>
          </a:p>
          <a:p>
            <a:endParaRPr lang="en-US" smtClean="0"/>
          </a:p>
          <a:p>
            <a:r>
              <a:rPr lang="en-US" smtClean="0"/>
              <a:t>“Rejoice, O barren,</a:t>
            </a:r>
          </a:p>
          <a:p>
            <a:r>
              <a:rPr lang="en-US" smtClean="0"/>
              <a:t>You who do not bear!</a:t>
            </a:r>
          </a:p>
          <a:p>
            <a:r>
              <a:rPr lang="en-US" smtClean="0"/>
              <a:t>Break forth and shout,</a:t>
            </a:r>
          </a:p>
          <a:p>
            <a:r>
              <a:rPr lang="en-US" smtClean="0"/>
              <a:t>You who are not in labor!</a:t>
            </a:r>
          </a:p>
          <a:p>
            <a:r>
              <a:rPr lang="en-US" smtClean="0"/>
              <a:t>For the desolate has many more children</a:t>
            </a:r>
          </a:p>
          <a:p>
            <a:r>
              <a:rPr lang="en-US" smtClean="0"/>
              <a:t>Than she who has a husband.”[e]</a:t>
            </a:r>
          </a:p>
          <a:p>
            <a:r>
              <a:rPr lang="en-US" smtClean="0"/>
              <a:t>28 Now we, brethren, as Isaac was, are children of promise. 29 But, as he who was born according to the flesh then persecuted him who was born according to the Spirit, even so it is now. 30 Nevertheless what does the Scripture say? “Cast out the bondwoman and her son, for the son of the bondwoman shall not be heir with the son of the freewoman.”[f] 31 So then, brethren, we are not children of the bondwoman but of the free.</a:t>
            </a:r>
          </a:p>
          <a:p>
            <a:endParaRPr lang="en-US" smtClean="0"/>
          </a:p>
          <a:p>
            <a:r>
              <a:rPr lang="en-US" smtClean="0"/>
              <a:t>Footnotes:</a:t>
            </a:r>
          </a:p>
          <a:p>
            <a:endParaRPr lang="en-US" smtClean="0"/>
          </a:p>
          <a:p>
            <a:r>
              <a:rPr lang="en-US" smtClean="0"/>
              <a:t>Galatians 4:4 Or made</a:t>
            </a:r>
          </a:p>
          <a:p>
            <a:r>
              <a:rPr lang="en-US" smtClean="0"/>
              <a:t>Galatians 4:7 NU-Text reads through God and omits through Christ.</a:t>
            </a:r>
          </a:p>
          <a:p>
            <a:r>
              <a:rPr lang="en-US" smtClean="0"/>
              <a:t>Galatians 4:15 NU-Text reads Where.</a:t>
            </a:r>
          </a:p>
          <a:p>
            <a:r>
              <a:rPr lang="en-US" smtClean="0"/>
              <a:t>Galatians 4:24 NU-Text and M-Text omit the.</a:t>
            </a:r>
          </a:p>
          <a:p>
            <a:r>
              <a:rPr lang="en-US" smtClean="0"/>
              <a:t>Galatians 4:27 Isaiah 54:1</a:t>
            </a:r>
          </a:p>
          <a:p>
            <a:r>
              <a:rPr lang="en-US" smtClean="0"/>
              <a:t>Galatians 4:30 Genesis 21:10</a:t>
            </a:r>
            <a:endParaRPr lang="en-US"/>
          </a:p>
        </p:txBody>
      </p:sp>
    </p:spTree>
    <p:extLst>
      <p:ext uri="{BB962C8B-B14F-4D97-AF65-F5344CB8AC3E}">
        <p14:creationId xmlns:p14="http://schemas.microsoft.com/office/powerpoint/2010/main" val="2998000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a:bodyPr>
          <a:lstStyle/>
          <a:p>
            <a:r>
              <a:rPr lang="en-US" dirty="0"/>
              <a:t>5 Stand fast therefore in the liberty by which Christ has made us free,[a] and do not be entangled again with a yoke of bondage. 2 Indeed I, Paul, say to you that if you become circumcised, Christ will profit you nothing. 3 And I testify again to every man who becomes circumcised that he is a debtor to keep the whole law. 4 You have become estranged from Christ, you who attempt to be justified by law; you have fallen from grace. 5 For we through the Spirit eagerly wait for the hope of righteousness by faith. 6 For in Christ Jesus neither circumcision nor </a:t>
            </a:r>
            <a:r>
              <a:rPr lang="en-US" dirty="0" err="1"/>
              <a:t>uncircumcision</a:t>
            </a:r>
            <a:r>
              <a:rPr lang="en-US" dirty="0"/>
              <a:t> avails anything, but faith working through love</a:t>
            </a:r>
            <a:r>
              <a:rPr lang="en-US" dirty="0" smtClean="0"/>
              <a:t>.</a:t>
            </a:r>
          </a:p>
        </p:txBody>
      </p:sp>
    </p:spTree>
    <p:extLst>
      <p:ext uri="{BB962C8B-B14F-4D97-AF65-F5344CB8AC3E}">
        <p14:creationId xmlns:p14="http://schemas.microsoft.com/office/powerpoint/2010/main" val="153743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Love Fulfills the Law</a:t>
            </a:r>
          </a:p>
          <a:p>
            <a:r>
              <a:rPr lang="en-US" dirty="0" smtClean="0"/>
              <a:t>7 You ran well. Who hindered you from obeying the truth? 8 This persuasion does not come from Him who calls you. 9 A little leaven leavens the whole lump. 10 I have confidence in you, in the Lord, that you will have no other mind; but he who troubles you shall bear his judgment, whoever he is.</a:t>
            </a:r>
          </a:p>
          <a:p>
            <a:endParaRPr lang="en-US" dirty="0" smtClean="0"/>
          </a:p>
          <a:p>
            <a:r>
              <a:rPr lang="en-US" dirty="0" smtClean="0"/>
              <a:t>11 And I, brethren, if I still preach circumcision, why do I still suffer persecution? Then the offense of the cross has ceased. 12 I could wish that those who trouble you would even cut themselves off!</a:t>
            </a:r>
          </a:p>
        </p:txBody>
      </p:sp>
    </p:spTree>
    <p:extLst>
      <p:ext uri="{BB962C8B-B14F-4D97-AF65-F5344CB8AC3E}">
        <p14:creationId xmlns:p14="http://schemas.microsoft.com/office/powerpoint/2010/main" val="3932863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13 For you, brethren, have been called to liberty; only do not use liberty as an opportunity for the flesh, but through love serve one another. 14 For all the law is fulfilled in one word, even in this: “You shall love your neighbor as yourself.”[b] 15 But if you bite and devour one another, beware lest you be consumed by one another!</a:t>
            </a:r>
          </a:p>
          <a:p>
            <a:endParaRPr lang="en-US" dirty="0" smtClean="0"/>
          </a:p>
          <a:p>
            <a:r>
              <a:rPr lang="en-US" dirty="0" smtClean="0"/>
              <a:t>Walking in the Spirit</a:t>
            </a:r>
          </a:p>
          <a:p>
            <a:r>
              <a:rPr lang="en-US" dirty="0" smtClean="0"/>
              <a:t>16 I say then: Walk in the Spirit, and you shall not fulfill the lust of the flesh. 17 For the flesh lusts against the Spirit, and the Spirit against the flesh; and these are contrary to one another, so that you do not do the things that you wish. 18 But if you are led by the Spirit, you are not under the law.</a:t>
            </a:r>
          </a:p>
        </p:txBody>
      </p:sp>
    </p:spTree>
    <p:extLst>
      <p:ext uri="{BB962C8B-B14F-4D97-AF65-F5344CB8AC3E}">
        <p14:creationId xmlns:p14="http://schemas.microsoft.com/office/powerpoint/2010/main" val="612406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19 Now the works of the flesh are evident, which are: adultery,[c] fornication, uncleanness, lewdness, 20 idolatry, sorcery, hatred, contentions, jealousies, outbursts of wrath, selfish ambitions, dissensions, heresies, 21 envy, murders,[d] drunkenness, revelries, and the like; of which I tell you beforehand, just as I also told you in time past, that those who practice such things will not inherit the kingdom of God.</a:t>
            </a:r>
          </a:p>
        </p:txBody>
      </p:sp>
    </p:spTree>
    <p:extLst>
      <p:ext uri="{BB962C8B-B14F-4D97-AF65-F5344CB8AC3E}">
        <p14:creationId xmlns:p14="http://schemas.microsoft.com/office/powerpoint/2010/main" val="1730234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fontScale="77500" lnSpcReduction="20000"/>
          </a:bodyPr>
          <a:lstStyle/>
          <a:p>
            <a:endParaRPr lang="en-US" smtClean="0"/>
          </a:p>
          <a:p>
            <a:r>
              <a:rPr lang="en-US" smtClean="0"/>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 26 Let us not become conceited, provoking one another, envying one another.</a:t>
            </a:r>
          </a:p>
          <a:p>
            <a:endParaRPr lang="en-US" smtClean="0"/>
          </a:p>
          <a:p>
            <a:r>
              <a:rPr lang="en-US" smtClean="0"/>
              <a:t>Footnotes:</a:t>
            </a:r>
          </a:p>
          <a:p>
            <a:endParaRPr lang="en-US" smtClean="0"/>
          </a:p>
          <a:p>
            <a:r>
              <a:rPr lang="en-US" smtClean="0"/>
              <a:t>Galatians 5:1 NU-Text reads For freedom Christ has made us free; stand fast therefore.</a:t>
            </a:r>
          </a:p>
          <a:p>
            <a:r>
              <a:rPr lang="en-US" smtClean="0"/>
              <a:t>Galatians 5:14 Leviticus 19:18</a:t>
            </a:r>
            <a:endParaRPr lang="en-US"/>
          </a:p>
        </p:txBody>
      </p:sp>
    </p:spTree>
    <p:extLst>
      <p:ext uri="{BB962C8B-B14F-4D97-AF65-F5344CB8AC3E}">
        <p14:creationId xmlns:p14="http://schemas.microsoft.com/office/powerpoint/2010/main" val="1120315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a:bodyPr>
          <a:lstStyle/>
          <a:p>
            <a:r>
              <a:rPr lang="en-US" dirty="0"/>
              <a:t>6 Brethren, if a man is overtaken in any trespass, you who are spiritual restore such a one in a spirit of gentleness, considering yourself lest you also be tempted. 2 Bear one another’s burdens, and so fulfill the law of Christ. 3 For if anyone thinks himself to be something, when he is nothing, he deceives himself. 4 But let each one examine his own work, and then he will have rejoicing in himself alone, and not in another. 5 For each one shall bear his own load</a:t>
            </a:r>
            <a:r>
              <a:rPr lang="en-US" dirty="0" smtClean="0"/>
              <a:t>.</a:t>
            </a:r>
          </a:p>
        </p:txBody>
      </p:sp>
    </p:spTree>
    <p:extLst>
      <p:ext uri="{BB962C8B-B14F-4D97-AF65-F5344CB8AC3E}">
        <p14:creationId xmlns:p14="http://schemas.microsoft.com/office/powerpoint/2010/main" val="1751482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a:t>
            </a:r>
            <a:endParaRPr lang="en-US" dirty="0"/>
          </a:p>
        </p:txBody>
      </p:sp>
      <p:sp>
        <p:nvSpPr>
          <p:cNvPr id="3" name="Content Placeholder 2"/>
          <p:cNvSpPr>
            <a:spLocks noGrp="1"/>
          </p:cNvSpPr>
          <p:nvPr>
            <p:ph idx="1"/>
          </p:nvPr>
        </p:nvSpPr>
        <p:spPr/>
        <p:txBody>
          <a:bodyPr>
            <a:normAutofit/>
          </a:bodyPr>
          <a:lstStyle/>
          <a:p>
            <a:r>
              <a:rPr lang="en-US" dirty="0"/>
              <a:t>Chapter 1</a:t>
            </a:r>
          </a:p>
          <a:p>
            <a:pPr lvl="1"/>
            <a:r>
              <a:rPr lang="en-US" dirty="0"/>
              <a:t>Greeting</a:t>
            </a:r>
          </a:p>
          <a:p>
            <a:pPr lvl="1"/>
            <a:r>
              <a:rPr lang="en-US" dirty="0"/>
              <a:t>Warning about another gospel</a:t>
            </a:r>
          </a:p>
          <a:p>
            <a:pPr lvl="1"/>
            <a:r>
              <a:rPr lang="en-US" dirty="0"/>
              <a:t>Paul's call and history</a:t>
            </a:r>
          </a:p>
          <a:p>
            <a:r>
              <a:rPr lang="en-US" dirty="0"/>
              <a:t>Chapter 2</a:t>
            </a:r>
          </a:p>
          <a:p>
            <a:pPr lvl="1"/>
            <a:r>
              <a:rPr lang="en-US" dirty="0"/>
              <a:t>Paul's mission to the gentiles</a:t>
            </a:r>
          </a:p>
          <a:p>
            <a:pPr lvl="1"/>
            <a:r>
              <a:rPr lang="en-US" dirty="0"/>
              <a:t>Conflict over the old law</a:t>
            </a:r>
          </a:p>
          <a:p>
            <a:pPr lvl="1"/>
            <a:r>
              <a:rPr lang="en-US" dirty="0"/>
              <a:t>Freedom from the old </a:t>
            </a:r>
            <a:r>
              <a:rPr lang="en-US" dirty="0" smtClean="0"/>
              <a:t>law</a:t>
            </a:r>
          </a:p>
        </p:txBody>
      </p:sp>
    </p:spTree>
    <p:extLst>
      <p:ext uri="{BB962C8B-B14F-4D97-AF65-F5344CB8AC3E}">
        <p14:creationId xmlns:p14="http://schemas.microsoft.com/office/powerpoint/2010/main" val="3020776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6</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Be Generous and Do Good</a:t>
            </a:r>
          </a:p>
          <a:p>
            <a:r>
              <a:rPr lang="en-US" dirty="0" smtClean="0"/>
              <a:t>6 Let him who is taught the word share in all good things with him who teaches.</a:t>
            </a:r>
          </a:p>
          <a:p>
            <a:endParaRPr lang="en-US" dirty="0" smtClean="0"/>
          </a:p>
          <a:p>
            <a:r>
              <a:rPr lang="en-US" dirty="0" smtClean="0"/>
              <a:t>7 Do not be deceived, God is not mocked; for whatever a man sows, that he will also reap. 8 For he who sows to his flesh will of the flesh reap corruption, but he who sows to the Spirit will of the Spirit reap everlasting life. 9 And let us not grow weary while doing good, for in due season we shall reap if we do not lose heart. 10 Therefore, as we have opportunity, let us do good to all, especially to those who are of the household of faith.</a:t>
            </a:r>
          </a:p>
        </p:txBody>
      </p:sp>
    </p:spTree>
    <p:extLst>
      <p:ext uri="{BB962C8B-B14F-4D97-AF65-F5344CB8AC3E}">
        <p14:creationId xmlns:p14="http://schemas.microsoft.com/office/powerpoint/2010/main" val="1062785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6</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Glory Only in the Cross</a:t>
            </a:r>
          </a:p>
          <a:p>
            <a:r>
              <a:rPr lang="en-US" dirty="0" smtClean="0"/>
              <a:t>11 See with what large letters I have written to you with my own hand! 12 As many as desire to make a good showing in the flesh, these would compel you to be circumcised, only that they may not suffer persecution for the cross of Christ. 13 For not even those who are circumcised keep the law, but they desire to have you circumcised that they may boast in your flesh. 14 But God forbid that I should boast except in the cross of our Lord Jesus Christ, by whom[a] the world has been crucified to me, and I to the world. 15 For in Christ Jesus neither circumcision nor </a:t>
            </a:r>
            <a:r>
              <a:rPr lang="en-US" dirty="0" err="1" smtClean="0"/>
              <a:t>uncircumcision</a:t>
            </a:r>
            <a:r>
              <a:rPr lang="en-US" dirty="0" smtClean="0"/>
              <a:t> avails anything, but a new creation.</a:t>
            </a:r>
          </a:p>
        </p:txBody>
      </p:sp>
    </p:spTree>
    <p:extLst>
      <p:ext uri="{BB962C8B-B14F-4D97-AF65-F5344CB8AC3E}">
        <p14:creationId xmlns:p14="http://schemas.microsoft.com/office/powerpoint/2010/main" val="1465197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6</a:t>
            </a:r>
            <a:endParaRPr lang="en-US" dirty="0"/>
          </a:p>
        </p:txBody>
      </p:sp>
      <p:sp>
        <p:nvSpPr>
          <p:cNvPr id="3" name="Content Placeholder 2"/>
          <p:cNvSpPr>
            <a:spLocks noGrp="1"/>
          </p:cNvSpPr>
          <p:nvPr>
            <p:ph idx="1"/>
          </p:nvPr>
        </p:nvSpPr>
        <p:spPr/>
        <p:txBody>
          <a:bodyPr>
            <a:normAutofit fontScale="92500" lnSpcReduction="20000"/>
          </a:bodyPr>
          <a:lstStyle/>
          <a:p>
            <a:endParaRPr lang="en-US" smtClean="0"/>
          </a:p>
          <a:p>
            <a:r>
              <a:rPr lang="en-US" smtClean="0"/>
              <a:t>Blessing and a Plea</a:t>
            </a:r>
          </a:p>
          <a:p>
            <a:r>
              <a:rPr lang="en-US" smtClean="0"/>
              <a:t>16 And as many as walk according to this rule, peace and mercy be upon them, and upon the Israel of God.</a:t>
            </a:r>
          </a:p>
          <a:p>
            <a:endParaRPr lang="en-US" smtClean="0"/>
          </a:p>
          <a:p>
            <a:r>
              <a:rPr lang="en-US" smtClean="0"/>
              <a:t>17 From now on let no one trouble me, for I bear in my body the marks of the Lord Jesus.</a:t>
            </a:r>
          </a:p>
          <a:p>
            <a:endParaRPr lang="en-US" smtClean="0"/>
          </a:p>
          <a:p>
            <a:r>
              <a:rPr lang="en-US" smtClean="0"/>
              <a:t>18 Brethren, the grace of our Lord Jesus Christ be with your spirit. Amen.</a:t>
            </a:r>
            <a:endParaRPr lang="en-US"/>
          </a:p>
        </p:txBody>
      </p:sp>
    </p:spTree>
    <p:extLst>
      <p:ext uri="{BB962C8B-B14F-4D97-AF65-F5344CB8AC3E}">
        <p14:creationId xmlns:p14="http://schemas.microsoft.com/office/powerpoint/2010/main" val="419978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a:t>
            </a:r>
            <a:endParaRPr lang="en-US" dirty="0"/>
          </a:p>
        </p:txBody>
      </p:sp>
      <p:sp>
        <p:nvSpPr>
          <p:cNvPr id="3" name="Content Placeholder 2"/>
          <p:cNvSpPr>
            <a:spLocks noGrp="1"/>
          </p:cNvSpPr>
          <p:nvPr>
            <p:ph idx="1"/>
          </p:nvPr>
        </p:nvSpPr>
        <p:spPr/>
        <p:txBody>
          <a:bodyPr>
            <a:normAutofit/>
          </a:bodyPr>
          <a:lstStyle/>
          <a:p>
            <a:r>
              <a:rPr lang="en-US" dirty="0" smtClean="0"/>
              <a:t>Chapter 3</a:t>
            </a:r>
          </a:p>
          <a:p>
            <a:pPr lvl="1"/>
            <a:r>
              <a:rPr lang="en-US" dirty="0" smtClean="0"/>
              <a:t>Faith and the Law</a:t>
            </a:r>
          </a:p>
          <a:p>
            <a:pPr lvl="1"/>
            <a:r>
              <a:rPr lang="en-US" dirty="0" smtClean="0"/>
              <a:t>The seed of Abraham</a:t>
            </a:r>
          </a:p>
          <a:p>
            <a:r>
              <a:rPr lang="en-US" dirty="0" smtClean="0"/>
              <a:t>Chapter 4</a:t>
            </a:r>
          </a:p>
          <a:p>
            <a:pPr lvl="1"/>
            <a:r>
              <a:rPr lang="en-US" dirty="0" smtClean="0"/>
              <a:t>Sons of God</a:t>
            </a:r>
          </a:p>
          <a:p>
            <a:pPr lvl="1"/>
            <a:r>
              <a:rPr lang="en-US" dirty="0" smtClean="0"/>
              <a:t>Children of Promise</a:t>
            </a:r>
          </a:p>
        </p:txBody>
      </p:sp>
    </p:spTree>
    <p:extLst>
      <p:ext uri="{BB962C8B-B14F-4D97-AF65-F5344CB8AC3E}">
        <p14:creationId xmlns:p14="http://schemas.microsoft.com/office/powerpoint/2010/main" val="110080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a:t>
            </a:r>
            <a:endParaRPr lang="en-US" dirty="0"/>
          </a:p>
        </p:txBody>
      </p:sp>
      <p:sp>
        <p:nvSpPr>
          <p:cNvPr id="3" name="Content Placeholder 2"/>
          <p:cNvSpPr>
            <a:spLocks noGrp="1"/>
          </p:cNvSpPr>
          <p:nvPr>
            <p:ph idx="1"/>
          </p:nvPr>
        </p:nvSpPr>
        <p:spPr/>
        <p:txBody>
          <a:bodyPr/>
          <a:lstStyle/>
          <a:p>
            <a:r>
              <a:rPr lang="en-US" dirty="0" smtClean="0"/>
              <a:t>Chapter 5</a:t>
            </a:r>
          </a:p>
          <a:p>
            <a:pPr lvl="1"/>
            <a:r>
              <a:rPr lang="en-US" dirty="0" smtClean="0"/>
              <a:t>Liberty, love and the Spirit</a:t>
            </a:r>
          </a:p>
          <a:p>
            <a:r>
              <a:rPr lang="en-US" dirty="0" smtClean="0"/>
              <a:t>Chapter 6</a:t>
            </a:r>
          </a:p>
          <a:p>
            <a:pPr lvl="1"/>
            <a:r>
              <a:rPr lang="en-US" dirty="0" smtClean="0"/>
              <a:t>Love and Generosity</a:t>
            </a:r>
          </a:p>
          <a:p>
            <a:endParaRPr lang="en-US" dirty="0"/>
          </a:p>
        </p:txBody>
      </p:sp>
    </p:spTree>
    <p:extLst>
      <p:ext uri="{BB962C8B-B14F-4D97-AF65-F5344CB8AC3E}">
        <p14:creationId xmlns:p14="http://schemas.microsoft.com/office/powerpoint/2010/main" val="121993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a:bodyPr>
          <a:lstStyle/>
          <a:p>
            <a:r>
              <a:rPr lang="en-US" dirty="0"/>
              <a:t>1 Paul, an apostle (not from men nor through man, but through Jesus Christ and God the Father who raised Him from the dead), 2 and all the brethren who are with me</a:t>
            </a:r>
            <a:r>
              <a:rPr lang="en-US" dirty="0" smtClean="0"/>
              <a:t>,</a:t>
            </a:r>
            <a:endParaRPr lang="en-US" dirty="0"/>
          </a:p>
          <a:p>
            <a:r>
              <a:rPr lang="en-US" dirty="0"/>
              <a:t>To the churches of Galatia:</a:t>
            </a:r>
          </a:p>
          <a:p>
            <a:r>
              <a:rPr lang="en-US" dirty="0" smtClean="0"/>
              <a:t>3 </a:t>
            </a:r>
            <a:r>
              <a:rPr lang="en-US" dirty="0"/>
              <a:t>Grace to you and peace from God the Father and our Lord Jesus Christ, 4 who gave Himself for our sins, that He might deliver us from this present evil age, according to the will of our God and Father, 5 to whom be glory forever and ever. Amen</a:t>
            </a:r>
            <a:r>
              <a:rPr lang="en-US" dirty="0" smtClean="0"/>
              <a:t>.</a:t>
            </a:r>
          </a:p>
        </p:txBody>
      </p:sp>
    </p:spTree>
    <p:extLst>
      <p:ext uri="{BB962C8B-B14F-4D97-AF65-F5344CB8AC3E}">
        <p14:creationId xmlns:p14="http://schemas.microsoft.com/office/powerpoint/2010/main" val="417167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a:bodyPr>
          <a:lstStyle/>
          <a:p>
            <a:r>
              <a:rPr lang="en-US" dirty="0" smtClean="0"/>
              <a:t>6 </a:t>
            </a:r>
            <a:r>
              <a:rPr lang="en-US" dirty="0" smtClean="0"/>
              <a:t>I marvel that you are turning away so soon from Him who called you in the grace of Christ, to a different gospel, 7 which is not another; but there are some who trouble you and want to pervert the gospel of Christ. 8 But even if we, or an angel from heaven, preach any other gospel to you than what we have preached to you, let him be accursed. 9 As we have said before, so now I say again, if anyone preaches any other gospel to you than what you have received, let him be accursed</a:t>
            </a:r>
            <a:r>
              <a:rPr lang="en-US" dirty="0" smtClean="0"/>
              <a:t>.</a:t>
            </a:r>
          </a:p>
        </p:txBody>
      </p:sp>
    </p:spTree>
    <p:extLst>
      <p:ext uri="{BB962C8B-B14F-4D97-AF65-F5344CB8AC3E}">
        <p14:creationId xmlns:p14="http://schemas.microsoft.com/office/powerpoint/2010/main" val="82629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Perverting the Gospel</a:t>
            </a:r>
            <a:endParaRPr lang="en-US" dirty="0"/>
          </a:p>
        </p:txBody>
      </p:sp>
      <p:sp>
        <p:nvSpPr>
          <p:cNvPr id="3" name="Content Placeholder 2"/>
          <p:cNvSpPr>
            <a:spLocks noGrp="1"/>
          </p:cNvSpPr>
          <p:nvPr>
            <p:ph idx="1"/>
          </p:nvPr>
        </p:nvSpPr>
        <p:spPr/>
        <p:txBody>
          <a:bodyPr>
            <a:normAutofit/>
          </a:bodyPr>
          <a:lstStyle/>
          <a:p>
            <a:r>
              <a:rPr lang="en-US" sz="2400" dirty="0"/>
              <a:t>Trying to fuse the old law with Christianity</a:t>
            </a:r>
          </a:p>
          <a:p>
            <a:r>
              <a:rPr lang="en-US" sz="2400" dirty="0" smtClean="0"/>
              <a:t>A lot of </a:t>
            </a:r>
            <a:r>
              <a:rPr lang="en-US" sz="2400" dirty="0"/>
              <a:t>criticism of Christianity is not at what it really is but at what it was perverted to </a:t>
            </a:r>
            <a:r>
              <a:rPr lang="en-US" sz="2400" dirty="0" smtClean="0"/>
              <a:t>become</a:t>
            </a:r>
          </a:p>
        </p:txBody>
      </p:sp>
    </p:spTree>
    <p:extLst>
      <p:ext uri="{BB962C8B-B14F-4D97-AF65-F5344CB8AC3E}">
        <p14:creationId xmlns:p14="http://schemas.microsoft.com/office/powerpoint/2010/main" val="344772705"/>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Winter</Template>
  <TotalTime>182</TotalTime>
  <Words>4352</Words>
  <Application>Microsoft Office PowerPoint</Application>
  <PresentationFormat>On-screen Show (16:9)</PresentationFormat>
  <Paragraphs>187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Winter</vt:lpstr>
      <vt:lpstr>Galatians</vt:lpstr>
      <vt:lpstr>Galatians</vt:lpstr>
      <vt:lpstr>PowerPoint Presentation</vt:lpstr>
      <vt:lpstr>Galatians</vt:lpstr>
      <vt:lpstr>Galatians</vt:lpstr>
      <vt:lpstr>Galatians</vt:lpstr>
      <vt:lpstr>Chapter 1</vt:lpstr>
      <vt:lpstr>Chapter 1</vt:lpstr>
      <vt:lpstr>Perverting the Gospel</vt:lpstr>
      <vt:lpstr>The finality of the Gospel</vt:lpstr>
      <vt:lpstr>Chapter 1</vt:lpstr>
      <vt:lpstr>Chapter 1</vt:lpstr>
      <vt:lpstr>Qualification of Apostles</vt:lpstr>
      <vt:lpstr>Chapter 1</vt:lpstr>
      <vt:lpstr>Chapter 2</vt:lpstr>
      <vt:lpstr>Acts 15</vt:lpstr>
      <vt:lpstr>Chapter 2</vt:lpstr>
      <vt:lpstr>Chapter 2</vt:lpstr>
      <vt:lpstr>Chapter 2</vt:lpstr>
      <vt:lpstr>PowerPoint Presentation</vt:lpstr>
      <vt:lpstr>Chapter 2</vt:lpstr>
      <vt:lpstr>Chapter 3</vt:lpstr>
      <vt:lpstr>Chapter 3</vt:lpstr>
      <vt:lpstr>Chapter 3</vt:lpstr>
      <vt:lpstr>Chapter 3</vt:lpstr>
      <vt:lpstr>Chapter 3</vt:lpstr>
      <vt:lpstr>Chapter 3</vt:lpstr>
      <vt:lpstr>Chapter 4</vt:lpstr>
      <vt:lpstr>Chapter 4</vt:lpstr>
      <vt:lpstr>Chapter 4</vt:lpstr>
      <vt:lpstr>Chapter 4</vt:lpstr>
      <vt:lpstr>Chapter 4</vt:lpstr>
      <vt:lpstr>Chapter 4</vt:lpstr>
      <vt:lpstr>Chapter 5</vt:lpstr>
      <vt:lpstr>Chapter 5</vt:lpstr>
      <vt:lpstr>Chapter 5</vt:lpstr>
      <vt:lpstr>Chapter 5</vt:lpstr>
      <vt:lpstr>Chapter 5</vt:lpstr>
      <vt:lpstr>Chapter 6</vt:lpstr>
      <vt:lpstr>Chapter 6</vt:lpstr>
      <vt:lpstr>Chapter 6</vt:lpstr>
      <vt:lpstr>Chapter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Galatians</dc:title>
  <dc:creator>Melinda</dc:creator>
  <cp:lastModifiedBy>Melinda</cp:lastModifiedBy>
  <cp:revision>7</cp:revision>
  <dcterms:created xsi:type="dcterms:W3CDTF">2014-12-08T23:44:36Z</dcterms:created>
  <dcterms:modified xsi:type="dcterms:W3CDTF">2014-12-10T23:57:38Z</dcterms:modified>
</cp:coreProperties>
</file>