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90" y="-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380999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0999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0999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Shape 13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0999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Shape 14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0999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0999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0999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0999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2914648"/>
            <a:ext cx="9144000" cy="22289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x="0" y="2914649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1618313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685800" y="2964777"/>
            <a:ext cx="7772400" cy="944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pPr>
                <a:spcBef>
                  <a:spcPts val="0"/>
                </a:spcBef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0"/>
            <a:ext cx="9144000" cy="11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0" name="Shape 20"/>
          <p:cNvCxnSpPr/>
          <p:nvPr/>
        </p:nvCxnSpPr>
        <p:spPr>
          <a:xfrm>
            <a:off x="0" y="1127679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pPr>
                <a:spcBef>
                  <a:spcPts val="0"/>
                </a:spcBef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0" y="0"/>
            <a:ext cx="9144000" cy="11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6" name="Shape 26"/>
          <p:cNvCxnSpPr/>
          <p:nvPr/>
        </p:nvCxnSpPr>
        <p:spPr>
          <a:xfrm>
            <a:off x="0" y="1127679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pPr>
                <a:spcBef>
                  <a:spcPts val="0"/>
                </a:spcBef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0"/>
            <a:ext cx="9144000" cy="11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3" name="Shape 33"/>
          <p:cNvCxnSpPr/>
          <p:nvPr/>
        </p:nvCxnSpPr>
        <p:spPr>
          <a:xfrm>
            <a:off x="0" y="1127679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pPr>
                <a:spcBef>
                  <a:spcPts val="0"/>
                </a:spcBef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0" y="4225081"/>
            <a:ext cx="9144000" cy="918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0" y="4225081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pPr>
                <a:spcBef>
                  <a:spcPts val="0"/>
                </a:spcBef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pPr>
                <a:spcBef>
                  <a:spcPts val="0"/>
                </a:spcBef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pPr>
                <a:spcBef>
                  <a:spcPts val="0"/>
                </a:spcBef>
                <a:buNone/>
              </a:pPr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359062" y="23247"/>
            <a:ext cx="8720400" cy="438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1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HOW’S YOUR SPIRITUAL INFLUENCE?</a:t>
            </a:r>
          </a:p>
        </p:txBody>
      </p:sp>
      <p:sp>
        <p:nvSpPr>
          <p:cNvPr id="120" name="Shape 120"/>
          <p:cNvSpPr/>
          <p:nvPr/>
        </p:nvSpPr>
        <p:spPr>
          <a:xfrm>
            <a:off x="474114" y="461829"/>
            <a:ext cx="2491500" cy="6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1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Apollos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Acts 18:24-28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474124" y="1826700"/>
            <a:ext cx="6448199" cy="572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He Accepted Correction   vs. 26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22" name="Shape 122"/>
          <p:cNvSpPr txBox="1"/>
          <p:nvPr/>
        </p:nvSpPr>
        <p:spPr>
          <a:xfrm>
            <a:off x="134" y="2654525"/>
            <a:ext cx="5872799" cy="900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1Pet.5:5</a:t>
            </a: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“clothe yourselves with humility”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359062" y="23247"/>
            <a:ext cx="8720400" cy="438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1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HOW’S YOUR SPIRITUAL INFLUENCE?</a:t>
            </a:r>
          </a:p>
        </p:txBody>
      </p:sp>
      <p:sp>
        <p:nvSpPr>
          <p:cNvPr id="129" name="Shape 129"/>
          <p:cNvSpPr/>
          <p:nvPr/>
        </p:nvSpPr>
        <p:spPr>
          <a:xfrm>
            <a:off x="474114" y="461829"/>
            <a:ext cx="2491500" cy="6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1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Apollos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Acts 18:24-28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503800" y="1737425"/>
            <a:ext cx="6947100" cy="392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He Was An Encourager   vs</a:t>
            </a:r>
            <a:r>
              <a:rPr lang="en-US" sz="2800">
                <a:latin typeface="Arial Black"/>
                <a:ea typeface="Arial Black"/>
                <a:cs typeface="Arial Black"/>
                <a:sym typeface="Arial Black"/>
              </a:rPr>
              <a:t>. 27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503800" y="2478325"/>
            <a:ext cx="4569300" cy="1289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Acts 18:23, 27 /  1Cor.1:12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Php.2:3-4 - </a:t>
            </a:r>
            <a:r>
              <a:rPr lang="en-US" sz="2400">
                <a:latin typeface="Arial Black"/>
                <a:ea typeface="Arial Black"/>
                <a:cs typeface="Arial Black"/>
                <a:sym typeface="Arial Black"/>
              </a:rPr>
              <a:t>Do not be selfish, look out for others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/>
        </p:nvSpPr>
        <p:spPr>
          <a:xfrm>
            <a:off x="359062" y="23247"/>
            <a:ext cx="8720400" cy="438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1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HOW’S YOUR SPIRITUAL INFLUENCE?</a:t>
            </a:r>
          </a:p>
        </p:txBody>
      </p:sp>
      <p:sp>
        <p:nvSpPr>
          <p:cNvPr id="138" name="Shape 138"/>
          <p:cNvSpPr/>
          <p:nvPr/>
        </p:nvSpPr>
        <p:spPr>
          <a:xfrm>
            <a:off x="474114" y="461829"/>
            <a:ext cx="2491500" cy="6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1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Apollos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Acts 18:24-28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1485044" y="1812950"/>
            <a:ext cx="2276699" cy="392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Acts 24:16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148906" y="2444485"/>
            <a:ext cx="5385299" cy="1731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“…I also do my best to maintain always a blameless conscience both before God and before men”  (NASV)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/>
        </p:nvSpPr>
        <p:spPr>
          <a:xfrm>
            <a:off x="1070675" y="457200"/>
            <a:ext cx="7295700" cy="392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___  ___  ___  ___  ___  ___  ___  ___  ___ ?</a:t>
            </a:r>
          </a:p>
        </p:txBody>
      </p:sp>
      <p:sp>
        <p:nvSpPr>
          <p:cNvPr id="50" name="Shape 50"/>
          <p:cNvSpPr txBox="1"/>
          <p:nvPr/>
        </p:nvSpPr>
        <p:spPr>
          <a:xfrm>
            <a:off x="1508501" y="1085850"/>
            <a:ext cx="5845800" cy="623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i="0" u="none" strike="noStrike" cap="none" baseline="0" dirty="0">
                <a:latin typeface="Arial Narrow"/>
                <a:ea typeface="Arial Narrow"/>
                <a:cs typeface="Arial Narrow"/>
                <a:sym typeface="Arial Narrow"/>
              </a:rPr>
              <a:t>The capacity to have an effect on the character, development, or behavior of someone</a:t>
            </a:r>
          </a:p>
        </p:txBody>
      </p:sp>
      <p:sp>
        <p:nvSpPr>
          <p:cNvPr id="51" name="Shape 51"/>
          <p:cNvSpPr txBox="1"/>
          <p:nvPr/>
        </p:nvSpPr>
        <p:spPr>
          <a:xfrm>
            <a:off x="1667925" y="2062803"/>
            <a:ext cx="5625300" cy="392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I    N   F   L   U    E   N   C   E</a:t>
            </a:r>
          </a:p>
        </p:txBody>
      </p:sp>
      <p:sp>
        <p:nvSpPr>
          <p:cNvPr id="52" name="Shape 52"/>
          <p:cNvSpPr txBox="1"/>
          <p:nvPr/>
        </p:nvSpPr>
        <p:spPr>
          <a:xfrm>
            <a:off x="2302075" y="2616005"/>
            <a:ext cx="3781499" cy="977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en-US" sz="2800" b="1" i="0" u="none" strike="noStrike" cap="none" baseline="0" dirty="0">
                <a:latin typeface="Arial Narrow"/>
                <a:ea typeface="Arial Narrow"/>
                <a:cs typeface="Arial Narrow"/>
                <a:sym typeface="Arial Narrow"/>
              </a:rPr>
              <a:t>Jesus -  Mt.5-13-16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en-US" sz="2800" b="1" i="0" u="none" strike="noStrike" cap="none" baseline="0" dirty="0">
                <a:latin typeface="Arial Narrow"/>
                <a:ea typeface="Arial Narrow"/>
                <a:cs typeface="Arial Narrow"/>
                <a:sym typeface="Arial Narrow"/>
              </a:rPr>
              <a:t>Paul - 1Cor.11:1; Php.3:17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822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359062" y="23247"/>
            <a:ext cx="8720400" cy="438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1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HOW’S YOUR SPIRITUAL INFLUENCE?</a:t>
            </a:r>
          </a:p>
        </p:txBody>
      </p:sp>
      <p:sp>
        <p:nvSpPr>
          <p:cNvPr id="58" name="Shape 58"/>
          <p:cNvSpPr/>
          <p:nvPr/>
        </p:nvSpPr>
        <p:spPr>
          <a:xfrm>
            <a:off x="847812" y="734987"/>
            <a:ext cx="2064900" cy="48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 b="1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Apollos</a:t>
            </a:r>
          </a:p>
        </p:txBody>
      </p:sp>
      <p:sp>
        <p:nvSpPr>
          <p:cNvPr id="59" name="Shape 59"/>
          <p:cNvSpPr txBox="1"/>
          <p:nvPr/>
        </p:nvSpPr>
        <p:spPr>
          <a:xfrm>
            <a:off x="847825" y="1694325"/>
            <a:ext cx="5923499" cy="948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1Cor.1:12 - Apollos </a:t>
            </a:r>
            <a:r>
              <a:rPr lang="en-US" sz="2800">
                <a:latin typeface="Arial Black"/>
                <a:ea typeface="Arial Black"/>
                <a:cs typeface="Arial Black"/>
                <a:sym typeface="Arial Black"/>
              </a:rPr>
              <a:t>obviously had influence on some</a:t>
            </a:r>
          </a:p>
        </p:txBody>
      </p:sp>
      <p:sp>
        <p:nvSpPr>
          <p:cNvPr id="60" name="Shape 60"/>
          <p:cNvSpPr/>
          <p:nvPr/>
        </p:nvSpPr>
        <p:spPr>
          <a:xfrm>
            <a:off x="847822" y="2720673"/>
            <a:ext cx="2491500" cy="34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Acts 18:24-28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359062" y="23247"/>
            <a:ext cx="8720400" cy="438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1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HOW’S YOUR SPIRITUAL INFLUENCE?</a:t>
            </a:r>
          </a:p>
        </p:txBody>
      </p:sp>
      <p:sp>
        <p:nvSpPr>
          <p:cNvPr id="67" name="Shape 67"/>
          <p:cNvSpPr/>
          <p:nvPr/>
        </p:nvSpPr>
        <p:spPr>
          <a:xfrm>
            <a:off x="474114" y="461829"/>
            <a:ext cx="2491500" cy="6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1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Apollos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Acts 18:24-28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358550" y="1388825"/>
            <a:ext cx="7561800" cy="1319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 baseline="0" dirty="0">
                <a:latin typeface="Arial Black"/>
                <a:ea typeface="Arial Black"/>
                <a:cs typeface="Arial Black"/>
                <a:sym typeface="Arial Black"/>
              </a:rPr>
              <a:t>He Had Learned The Word   vs. 24</a:t>
            </a:r>
          </a:p>
          <a:p>
            <a:pPr lvl="0">
              <a:buSzPct val="25000"/>
            </a:pPr>
            <a:r>
              <a:rPr lang="en-US" sz="1800" dirty="0" smtClean="0">
                <a:latin typeface="Arial Black"/>
                <a:ea typeface="Arial Black"/>
                <a:cs typeface="Arial Black"/>
                <a:sym typeface="Arial Black"/>
              </a:rPr>
              <a:t>Eloquent - </a:t>
            </a:r>
            <a:r>
              <a:rPr lang="en-US" sz="1800" dirty="0" smtClean="0">
                <a:latin typeface="Arial" pitchFamily="34" charset="0"/>
                <a:ea typeface="Arial Black"/>
                <a:cs typeface="Arial" pitchFamily="34" charset="0"/>
                <a:sym typeface="Arial Black"/>
              </a:rPr>
              <a:t>(</a:t>
            </a:r>
            <a:r>
              <a:rPr lang="el-GR" sz="1800" dirty="0" smtClean="0"/>
              <a:t>λόγιος</a:t>
            </a:r>
            <a:r>
              <a:rPr lang="en-US" sz="1800" dirty="0" smtClean="0"/>
              <a:t>, </a:t>
            </a:r>
            <a:r>
              <a:rPr lang="en-US" sz="1800" dirty="0" err="1" smtClean="0"/>
              <a:t>logios</a:t>
            </a:r>
            <a:r>
              <a:rPr lang="en-US" sz="1800" dirty="0" smtClean="0"/>
              <a:t>)</a:t>
            </a:r>
            <a:r>
              <a:rPr lang="en-US" sz="1800" dirty="0" smtClean="0"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lang="en-US" sz="1800" dirty="0">
                <a:latin typeface="Arial Black"/>
                <a:ea typeface="Arial Black"/>
                <a:cs typeface="Arial Black"/>
                <a:sym typeface="Arial Black"/>
              </a:rPr>
              <a:t>One who has learned much.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dirty="0">
                <a:latin typeface="Arial Black"/>
                <a:ea typeface="Arial Black"/>
                <a:cs typeface="Arial Black"/>
                <a:sym typeface="Arial Black"/>
              </a:rPr>
              <a:t>One was skilled in words, had stores “learning” and could use it convincingly.       </a:t>
            </a:r>
            <a:r>
              <a:rPr lang="en-US" sz="1200" dirty="0">
                <a:latin typeface="Arial Black"/>
                <a:ea typeface="Arial Black"/>
                <a:cs typeface="Arial Black"/>
                <a:sym typeface="Arial Black"/>
              </a:rPr>
              <a:t>(Vines p.197)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685258" y="2805150"/>
            <a:ext cx="6908399" cy="2262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Mt.3:1-12  /  Isa.40:3 - </a:t>
            </a:r>
            <a:r>
              <a:rPr lang="en-US" sz="2400">
                <a:latin typeface="Arial Black"/>
                <a:ea typeface="Arial Black"/>
                <a:cs typeface="Arial Black"/>
                <a:sym typeface="Arial Black"/>
              </a:rPr>
              <a:t>“</a:t>
            </a:r>
            <a:r>
              <a:rPr lang="en-US" sz="2400" b="0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Prepare the way </a:t>
            </a:r>
            <a:r>
              <a:rPr lang="en-US" sz="2400">
                <a:latin typeface="Arial Black"/>
                <a:ea typeface="Arial Black"/>
                <a:cs typeface="Arial Black"/>
                <a:sym typeface="Arial Black"/>
              </a:rPr>
              <a:t>Lord…”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Col.3:16-</a:t>
            </a:r>
            <a:r>
              <a:rPr lang="en-US" sz="2400">
                <a:latin typeface="Arial Black"/>
                <a:ea typeface="Arial Black"/>
                <a:cs typeface="Arial Black"/>
                <a:sym typeface="Arial Black"/>
              </a:rPr>
              <a:t> Let the word dwell in us richly</a:t>
            </a:r>
            <a:r>
              <a:rPr lang="en-US" sz="2400" b="0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Js.1:21 - The word must be implanted in us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>
            <a:off x="359062" y="23247"/>
            <a:ext cx="8720400" cy="438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1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HOW’S YOUR SPIRITUAL INFLUENCE?</a:t>
            </a:r>
          </a:p>
        </p:txBody>
      </p:sp>
      <p:sp>
        <p:nvSpPr>
          <p:cNvPr id="76" name="Shape 76"/>
          <p:cNvSpPr/>
          <p:nvPr/>
        </p:nvSpPr>
        <p:spPr>
          <a:xfrm>
            <a:off x="474114" y="461829"/>
            <a:ext cx="2491500" cy="6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1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Apollos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Acts 18:24-28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705175" y="2400300"/>
            <a:ext cx="6720600" cy="392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He Was Fervent In Spirit   vs. 25   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1028812" y="2914650"/>
            <a:ext cx="3519299" cy="13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“full of enthusiasm”</a:t>
            </a: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Rom.12:11</a:t>
            </a: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1Cor.15:58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0" y="0"/>
            <a:ext cx="9078899" cy="66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200" b="1">
                <a:latin typeface="Arial Black"/>
                <a:ea typeface="Arial Black"/>
                <a:cs typeface="Arial Black"/>
                <a:sym typeface="Arial Black"/>
              </a:rPr>
              <a:t>HOW’S YOUR SPIRITUAL INFLUENCE?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184600" y="629300"/>
            <a:ext cx="8760000" cy="439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sz="1800" dirty="0"/>
              <a:t>What does “full of enthusiasm” look like?</a:t>
            </a:r>
          </a:p>
          <a:p>
            <a:pPr marL="9144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1800" dirty="0"/>
              <a:t>Looking for/making opportunities to teach and spread the gospel</a:t>
            </a:r>
          </a:p>
          <a:p>
            <a:pPr marL="9144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1800" dirty="0"/>
              <a:t>Studying and taking time with God’s Word</a:t>
            </a:r>
          </a:p>
          <a:p>
            <a:pPr marL="9144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1800" dirty="0"/>
              <a:t>Speaking to God in prayer often</a:t>
            </a:r>
          </a:p>
          <a:p>
            <a:pPr marL="9144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1800" dirty="0"/>
              <a:t>Being at worship because it is the time the saints are to be together</a:t>
            </a:r>
          </a:p>
          <a:p>
            <a:pPr marL="9144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1800" dirty="0"/>
              <a:t>Being at every service when possible unless there is true reason not to be</a:t>
            </a:r>
          </a:p>
          <a:p>
            <a:pPr marL="9144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1800" dirty="0"/>
              <a:t>Being at other meetings in the area, special classes, debates, singings, etc.</a:t>
            </a:r>
          </a:p>
          <a:p>
            <a:pPr marL="9144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1800" dirty="0"/>
              <a:t>Heeding correction, turning away from sin, drawing closer to God</a:t>
            </a:r>
          </a:p>
          <a:p>
            <a:pPr marL="9144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1800" dirty="0"/>
              <a:t>Reaching out the weak or those in need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359062" y="23247"/>
            <a:ext cx="8720400" cy="438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1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HOW’S YOUR SPIRITUAL INFLUENCE?</a:t>
            </a:r>
          </a:p>
        </p:txBody>
      </p:sp>
      <p:sp>
        <p:nvSpPr>
          <p:cNvPr id="92" name="Shape 92"/>
          <p:cNvSpPr/>
          <p:nvPr/>
        </p:nvSpPr>
        <p:spPr>
          <a:xfrm>
            <a:off x="474114" y="461829"/>
            <a:ext cx="2491500" cy="6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1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Apollos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Acts 18:24-28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705172" y="2400300"/>
            <a:ext cx="4941900" cy="392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He Was Fervent In Spirit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1028812" y="2914650"/>
            <a:ext cx="3519299" cy="13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“full of enthusiasm”</a:t>
            </a: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Rom.12:11</a:t>
            </a: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1Cor.15:58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359062" y="23247"/>
            <a:ext cx="8720400" cy="438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1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HOW’S YOUR SPIRITUAL INFLUENCE?</a:t>
            </a:r>
          </a:p>
        </p:txBody>
      </p:sp>
      <p:sp>
        <p:nvSpPr>
          <p:cNvPr id="101" name="Shape 101"/>
          <p:cNvSpPr/>
          <p:nvPr/>
        </p:nvSpPr>
        <p:spPr>
          <a:xfrm>
            <a:off x="474114" y="461829"/>
            <a:ext cx="2491500" cy="6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1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Apollos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Acts 18:24-28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474125" y="1771000"/>
            <a:ext cx="8403300" cy="746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He Taught The Word Accurately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latin typeface="Arial Black"/>
                <a:ea typeface="Arial Black"/>
                <a:cs typeface="Arial Black"/>
                <a:sym typeface="Arial Black"/>
              </a:rPr>
              <a:t>vs. 25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437543" y="2797200"/>
            <a:ext cx="8268899" cy="2136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2Tim.4:2 - </a:t>
            </a:r>
            <a:r>
              <a:rPr lang="en-US" sz="2400">
                <a:latin typeface="Arial Black"/>
                <a:ea typeface="Arial Black"/>
                <a:cs typeface="Arial Black"/>
                <a:sym typeface="Arial Black"/>
              </a:rPr>
              <a:t>Preach the word! Be ready in season and out of season.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2Tim.2:15 - Teach the word accur</a:t>
            </a:r>
            <a:r>
              <a:rPr lang="en-US" sz="2400">
                <a:latin typeface="Arial Black"/>
                <a:ea typeface="Arial Black"/>
                <a:cs typeface="Arial Black"/>
                <a:sym typeface="Arial Black"/>
              </a:rPr>
              <a:t>ately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He refuted error(vs. 28) - </a:t>
            </a:r>
            <a:r>
              <a:rPr lang="en-US" sz="2400">
                <a:latin typeface="Arial Black"/>
                <a:ea typeface="Arial Black"/>
                <a:cs typeface="Arial Black"/>
                <a:sym typeface="Arial Black"/>
              </a:rPr>
              <a:t>Eph.5:11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359062" y="23247"/>
            <a:ext cx="8720400" cy="438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1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HOW’S YOUR SPIRITUAL INFLUENCE?</a:t>
            </a:r>
          </a:p>
        </p:txBody>
      </p:sp>
      <p:sp>
        <p:nvSpPr>
          <p:cNvPr id="110" name="Shape 110"/>
          <p:cNvSpPr/>
          <p:nvPr/>
        </p:nvSpPr>
        <p:spPr>
          <a:xfrm>
            <a:off x="474114" y="461829"/>
            <a:ext cx="2491500" cy="6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1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Apollos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Acts 18:24-28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359047" y="1418575"/>
            <a:ext cx="5371799" cy="392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He Spoke The Word Boldly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474125" y="1922550"/>
            <a:ext cx="3628799" cy="2994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Rom.1:16 - For I </a:t>
            </a:r>
            <a:r>
              <a:rPr lang="en-US" sz="2400">
                <a:latin typeface="Arial Black"/>
                <a:ea typeface="Arial Black"/>
                <a:cs typeface="Arial Black"/>
                <a:sym typeface="Arial Black"/>
              </a:rPr>
              <a:t>am not ashamed…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endParaRPr sz="2400">
              <a:latin typeface="Arial Black"/>
              <a:ea typeface="Arial Black"/>
              <a:cs typeface="Arial Black"/>
              <a:sym typeface="Arial Black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sz="2400">
                <a:latin typeface="Arial Black"/>
                <a:ea typeface="Arial Black"/>
                <a:cs typeface="Arial Black"/>
                <a:sym typeface="Arial Black"/>
              </a:rPr>
              <a:t>Prayer for boldness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Acts 4:29-31</a:t>
            </a:r>
            <a:r>
              <a:rPr lang="en-US" sz="2400">
                <a:latin typeface="Arial Black"/>
                <a:ea typeface="Arial Black"/>
                <a:cs typeface="Arial Black"/>
                <a:sym typeface="Arial Black"/>
              </a:rPr>
              <a:t>  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Eph.6:19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buNone/>
            </a:pPr>
            <a:endParaRPr sz="2400"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13" name="Shape 113"/>
          <p:cNvSpPr txBox="1"/>
          <p:nvPr/>
        </p:nvSpPr>
        <p:spPr>
          <a:xfrm>
            <a:off x="4939025" y="1922525"/>
            <a:ext cx="3628799" cy="2994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sz="2400">
                <a:latin typeface="Arial Black"/>
                <a:ea typeface="Arial Black"/>
                <a:cs typeface="Arial Black"/>
                <a:sym typeface="Arial Black"/>
              </a:rPr>
              <a:t>Speak the truth in love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Eph.4:15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2Cor.2:4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sz="2400">
                <a:latin typeface="Arial Black"/>
                <a:ea typeface="Arial Black"/>
                <a:cs typeface="Arial Black"/>
                <a:sym typeface="Arial Black"/>
              </a:rPr>
              <a:t>Speak with humility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 baseline="0">
                <a:latin typeface="Arial Black"/>
                <a:ea typeface="Arial Black"/>
                <a:cs typeface="Arial Black"/>
                <a:sym typeface="Arial Black"/>
              </a:rPr>
              <a:t>2Tim.2:24-26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endParaRPr sz="2400">
              <a:latin typeface="Arial Black"/>
              <a:ea typeface="Arial Black"/>
              <a:cs typeface="Arial Black"/>
              <a:sym typeface="Arial Black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endParaRPr sz="2400"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haki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458</Words>
  <Application>Microsoft Office PowerPoint</Application>
  <PresentationFormat>On-screen Show (16:9)</PresentationFormat>
  <Paragraphs>111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khaki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pepperrd</cp:lastModifiedBy>
  <cp:revision>17</cp:revision>
  <dcterms:modified xsi:type="dcterms:W3CDTF">2014-12-14T22:36:38Z</dcterms:modified>
</cp:coreProperties>
</file>