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0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6" autoAdjust="0"/>
    <p:restoredTop sz="94660"/>
  </p:normalViewPr>
  <p:slideViewPr>
    <p:cSldViewPr snapToGrid="0" showGuides="1">
      <p:cViewPr varScale="1">
        <p:scale>
          <a:sx n="31" d="100"/>
          <a:sy n="31" d="100"/>
        </p:scale>
        <p:origin x="33" y="63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154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617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08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336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514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696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669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605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74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11/26/2014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525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557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11/26/2014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666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3855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745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263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74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438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166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658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People of Good Works</a:t>
            </a:r>
            <a:endParaRPr lang="en-US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000" dirty="0" smtClean="0">
                <a:latin typeface="Constantia" panose="02030602050306030303" pitchFamily="18" charset="0"/>
                <a:cs typeface="Consolas" panose="020B0609020204030204" pitchFamily="49" charset="0"/>
              </a:rPr>
              <a:t>Titus</a:t>
            </a:r>
            <a:r>
              <a:rPr lang="en-US" dirty="0" smtClean="0">
                <a:latin typeface="Constantia" panose="02030602050306030303" pitchFamily="18" charset="0"/>
                <a:cs typeface="Consolas" panose="020B0609020204030204" pitchFamily="49" charset="0"/>
              </a:rPr>
              <a:t> 3:14</a:t>
            </a:r>
            <a:endParaRPr lang="en-US" dirty="0">
              <a:latin typeface="Constantia" panose="02030602050306030303" pitchFamily="18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709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Introduction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Autofit/>
          </a:bodyPr>
          <a:lstStyle/>
          <a:p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Need to </a:t>
            </a:r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learn </a:t>
            </a:r>
            <a:r>
              <a:rPr lang="en-US" sz="3000" baseline="30000" dirty="0" smtClean="0">
                <a:latin typeface="Rockwell" panose="02060603020205020403" pitchFamily="18" charset="0"/>
              </a:rPr>
              <a:t>(1:10-16)</a:t>
            </a:r>
          </a:p>
          <a:p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How to 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learn</a:t>
            </a:r>
            <a:endParaRPr 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endParaRPr>
          </a:p>
          <a:p>
            <a:pPr lvl="1"/>
            <a:r>
              <a:rPr lang="en-US" sz="3000" dirty="0" smtClean="0">
                <a:latin typeface="Constantia" panose="02030602050306030303" pitchFamily="18" charset="0"/>
              </a:rPr>
              <a:t>Rebuke </a:t>
            </a:r>
            <a:r>
              <a:rPr lang="en-US" sz="3000" dirty="0" smtClean="0">
                <a:latin typeface="Constantia" panose="02030602050306030303" pitchFamily="18" charset="0"/>
              </a:rPr>
              <a:t>sharply </a:t>
            </a:r>
            <a:r>
              <a:rPr lang="en-US" sz="3000" dirty="0" smtClean="0">
                <a:latin typeface="Constantia" panose="02030602050306030303" pitchFamily="18" charset="0"/>
              </a:rPr>
              <a:t>&amp; </a:t>
            </a:r>
            <a:r>
              <a:rPr lang="en-US" sz="3000" dirty="0" smtClean="0">
                <a:latin typeface="Constantia" panose="02030602050306030303" pitchFamily="18" charset="0"/>
              </a:rPr>
              <a:t>teach </a:t>
            </a:r>
            <a:r>
              <a:rPr lang="en-US" sz="3000" dirty="0">
                <a:latin typeface="Constantia" panose="02030602050306030303" pitchFamily="18" charset="0"/>
              </a:rPr>
              <a:t>t</a:t>
            </a:r>
            <a:r>
              <a:rPr lang="en-US" sz="3000" dirty="0" smtClean="0">
                <a:latin typeface="Constantia" panose="02030602050306030303" pitchFamily="18" charset="0"/>
              </a:rPr>
              <a:t>hem </a:t>
            </a:r>
            <a:r>
              <a:rPr lang="en-US" sz="3000" baseline="30000" dirty="0" smtClean="0">
                <a:latin typeface="Constantia" panose="02030602050306030303" pitchFamily="18" charset="0"/>
              </a:rPr>
              <a:t>(1:13; 2:1,15)</a:t>
            </a:r>
          </a:p>
          <a:p>
            <a:pPr lvl="1"/>
            <a:r>
              <a:rPr lang="en-US" sz="3000" dirty="0" smtClean="0">
                <a:latin typeface="Constantia" panose="02030602050306030303" pitchFamily="18" charset="0"/>
              </a:rPr>
              <a:t>Show them </a:t>
            </a:r>
            <a:r>
              <a:rPr lang="en-US" sz="3000" baseline="30000" dirty="0">
                <a:latin typeface="Constantia" panose="02030602050306030303" pitchFamily="18" charset="0"/>
              </a:rPr>
              <a:t>(</a:t>
            </a:r>
            <a:r>
              <a:rPr lang="en-US" sz="3000" baseline="30000" dirty="0" smtClean="0">
                <a:latin typeface="Constantia" panose="02030602050306030303" pitchFamily="18" charset="0"/>
              </a:rPr>
              <a:t>2:1,3-6, 6-8; </a:t>
            </a:r>
            <a:r>
              <a:rPr lang="en-US" sz="3000" baseline="30000" dirty="0">
                <a:latin typeface="Constantia" panose="02030602050306030303" pitchFamily="18" charset="0"/>
              </a:rPr>
              <a:t>1 Peter 5:3</a:t>
            </a:r>
            <a:r>
              <a:rPr lang="en-US" sz="3000" baseline="30000" dirty="0" smtClean="0">
                <a:latin typeface="Constantia" panose="02030602050306030303" pitchFamily="18" charset="0"/>
              </a:rPr>
              <a:t>)</a:t>
            </a:r>
            <a:endParaRPr lang="en-US" sz="3000" dirty="0" smtClean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38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What Kind of People?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ZEALOUS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3000" dirty="0" smtClean="0">
                <a:latin typeface="Constantia" panose="02030602050306030303" pitchFamily="18" charset="0"/>
              </a:rPr>
              <a:t>for good works</a:t>
            </a:r>
            <a:r>
              <a:rPr lang="en-US" sz="3000" b="1" dirty="0" smtClean="0">
                <a:latin typeface="Constantia" panose="02030602050306030303" pitchFamily="18" charset="0"/>
              </a:rPr>
              <a:t> </a:t>
            </a:r>
            <a:r>
              <a:rPr lang="en-US" sz="3000" baseline="30000" dirty="0" smtClean="0">
                <a:latin typeface="Constantia" panose="02030602050306030303" pitchFamily="18" charset="0"/>
              </a:rPr>
              <a:t>(2:14)</a:t>
            </a:r>
            <a:endParaRPr lang="en-US" sz="3000" b="1" baseline="30000" dirty="0" smtClean="0">
              <a:latin typeface="Constantia" panose="02030602050306030303" pitchFamily="18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000" dirty="0" smtClean="0">
                <a:latin typeface="Constantia" panose="02030602050306030303" pitchFamily="18" charset="0"/>
              </a:rPr>
              <a:t> Go </a:t>
            </a:r>
            <a:r>
              <a:rPr lang="en-US" sz="3000" dirty="0" smtClean="0">
                <a:latin typeface="Constantia" panose="02030602050306030303" pitchFamily="18" charset="0"/>
              </a:rPr>
              <a:t>after, want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3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What </a:t>
            </a:r>
            <a:r>
              <a:rPr lang="en-US" sz="3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trained to do </a:t>
            </a:r>
            <a:r>
              <a:rPr lang="en-US" sz="3000" baseline="30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(2:11-14</a:t>
            </a:r>
            <a:r>
              <a:rPr lang="en-US" sz="3000" baseline="30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)</a:t>
            </a:r>
            <a:endParaRPr lang="en-US" sz="3000" baseline="30000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Heart 3"/>
          <p:cNvSpPr/>
          <p:nvPr/>
        </p:nvSpPr>
        <p:spPr>
          <a:xfrm>
            <a:off x="8338088" y="2882685"/>
            <a:ext cx="2558509" cy="20457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4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What Kind of People?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000" dirty="0" smtClean="0">
                <a:latin typeface="Rockwell" panose="02060603020205020403" pitchFamily="18" charset="0"/>
              </a:rPr>
              <a:t>ZEALOUS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3000" dirty="0" smtClean="0">
                <a:latin typeface="Constantia" panose="02030602050306030303" pitchFamily="18" charset="0"/>
              </a:rPr>
              <a:t>for good works</a:t>
            </a:r>
            <a:r>
              <a:rPr lang="en-US" sz="3000" b="1" dirty="0" smtClean="0">
                <a:latin typeface="Constantia" panose="02030602050306030303" pitchFamily="18" charset="0"/>
              </a:rPr>
              <a:t> </a:t>
            </a:r>
            <a:r>
              <a:rPr lang="en-US" sz="3000" baseline="30000" dirty="0" smtClean="0">
                <a:latin typeface="Constantia" panose="02030602050306030303" pitchFamily="18" charset="0"/>
              </a:rPr>
              <a:t>(2:14)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READY </a:t>
            </a:r>
            <a:r>
              <a:rPr lang="en-US" sz="3000" dirty="0" smtClean="0">
                <a:latin typeface="Constantia" panose="02030602050306030303" pitchFamily="18" charset="0"/>
              </a:rPr>
              <a:t>for every good work </a:t>
            </a:r>
            <a:r>
              <a:rPr lang="en-US" sz="3000" baseline="30000" dirty="0" smtClean="0">
                <a:latin typeface="Constantia" panose="02030602050306030303" pitchFamily="18" charset="0"/>
              </a:rPr>
              <a:t>(3:1)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000" dirty="0" smtClean="0">
                <a:latin typeface="Constantia" panose="02030602050306030303" pitchFamily="18" charset="0"/>
              </a:rPr>
              <a:t>Prepared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3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To show courtesy to all </a:t>
            </a:r>
            <a:r>
              <a:rPr lang="en-US" sz="3000" baseline="30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(3:2)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056" y="2693691"/>
            <a:ext cx="2247541" cy="304541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734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What Kind of People?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000" dirty="0">
                <a:latin typeface="Rockwell" panose="02060603020205020403" pitchFamily="18" charset="0"/>
              </a:rPr>
              <a:t>Z</a:t>
            </a:r>
            <a:r>
              <a:rPr lang="en-US" sz="3000" dirty="0" smtClean="0">
                <a:latin typeface="Rockwell" panose="02060603020205020403" pitchFamily="18" charset="0"/>
              </a:rPr>
              <a:t>EALOUS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3000" dirty="0" smtClean="0">
                <a:latin typeface="Constantia" panose="02030602050306030303" pitchFamily="18" charset="0"/>
              </a:rPr>
              <a:t>for good works</a:t>
            </a:r>
            <a:r>
              <a:rPr lang="en-US" sz="3000" b="1" dirty="0" smtClean="0">
                <a:latin typeface="Constantia" panose="02030602050306030303" pitchFamily="18" charset="0"/>
              </a:rPr>
              <a:t> </a:t>
            </a:r>
            <a:r>
              <a:rPr lang="en-US" sz="3000" baseline="30000" dirty="0" smtClean="0">
                <a:latin typeface="Constantia" panose="02030602050306030303" pitchFamily="18" charset="0"/>
              </a:rPr>
              <a:t>(2:14)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000" dirty="0" smtClean="0">
                <a:latin typeface="Rockwell" panose="02060603020205020403" pitchFamily="18" charset="0"/>
              </a:rPr>
              <a:t>READY</a:t>
            </a:r>
            <a:r>
              <a:rPr lang="en-US" sz="3000" dirty="0" smtClean="0">
                <a:latin typeface="Constantia" panose="02030602050306030303" pitchFamily="18" charset="0"/>
              </a:rPr>
              <a:t> for every good work </a:t>
            </a:r>
            <a:r>
              <a:rPr lang="en-US" sz="3000" baseline="30000" dirty="0" smtClean="0">
                <a:latin typeface="Constantia" panose="02030602050306030303" pitchFamily="18" charset="0"/>
              </a:rPr>
              <a:t>(3:1)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CAREFUL</a:t>
            </a:r>
            <a:r>
              <a:rPr lang="en-US" sz="3000" dirty="0" smtClean="0">
                <a:latin typeface="Rockwell" panose="02060603020205020403" pitchFamily="18" charset="0"/>
              </a:rPr>
              <a:t> </a:t>
            </a:r>
            <a:r>
              <a:rPr lang="en-US" sz="3000" dirty="0" smtClean="0">
                <a:latin typeface="Constantia" panose="02030602050306030303" pitchFamily="18" charset="0"/>
              </a:rPr>
              <a:t>to lead in good works </a:t>
            </a:r>
            <a:r>
              <a:rPr lang="en-US" sz="3000" baseline="30000" dirty="0" smtClean="0">
                <a:latin typeface="Constantia" panose="02030602050306030303" pitchFamily="18" charset="0"/>
              </a:rPr>
              <a:t>(3:8)</a:t>
            </a:r>
            <a:endParaRPr lang="en-US" sz="3000" b="1" baseline="30000" dirty="0" smtClean="0">
              <a:latin typeface="Constantia" panose="02030602050306030303" pitchFamily="18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000" dirty="0" smtClean="0">
                <a:latin typeface="Constantia" panose="02030602050306030303" pitchFamily="18" charset="0"/>
              </a:rPr>
              <a:t>Full of care/thought 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3000" dirty="0" smtClean="0">
                <a:latin typeface="Constantia" panose="02030602050306030303" pitchFamily="18" charset="0"/>
              </a:rPr>
              <a:t>It is beautiful &amp; profitable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846" y="3750555"/>
            <a:ext cx="2833751" cy="212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74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latin typeface="Rockwell" panose="02060603020205020403" pitchFamily="18" charset="0"/>
              </a:rPr>
              <a:t>And let our people learn to devote themselves to good works, so as to help cases of urgent need, and not be unfruitful.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Rockwell" panose="02060603020205020403" pitchFamily="18" charset="0"/>
              </a:rPr>
              <a:t>Titus 3:14</a:t>
            </a:r>
            <a:endParaRPr lang="en-US" sz="3200" dirty="0">
              <a:latin typeface="Rockwell" panose="02060603020205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IT IS CHRISTIANITY 101</a:t>
            </a:r>
          </a:p>
        </p:txBody>
      </p:sp>
    </p:spTree>
    <p:extLst>
      <p:ext uri="{BB962C8B-B14F-4D97-AF65-F5344CB8AC3E}">
        <p14:creationId xmlns:p14="http://schemas.microsoft.com/office/powerpoint/2010/main" val="308096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167</TotalTime>
  <Words>160</Words>
  <Application>Microsoft Office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Consolas</vt:lpstr>
      <vt:lpstr>Constantia</vt:lpstr>
      <vt:lpstr>Garamond</vt:lpstr>
      <vt:lpstr>Rockwell</vt:lpstr>
      <vt:lpstr>Wingdings</vt:lpstr>
      <vt:lpstr>Organic</vt:lpstr>
      <vt:lpstr>PowerPoint Presentation</vt:lpstr>
      <vt:lpstr>People of Good Works</vt:lpstr>
      <vt:lpstr>Introduction</vt:lpstr>
      <vt:lpstr>What Kind of People?</vt:lpstr>
      <vt:lpstr>What Kind of People?</vt:lpstr>
      <vt:lpstr>What Kind of People?</vt:lpstr>
      <vt:lpstr>And let our people learn to devote themselves to good works, so as to help cases of urgent need, and not be unfruitful.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People of Good Works</dc:title>
  <dc:creator>Wes Gossett</dc:creator>
  <cp:lastModifiedBy>Wes Gossett</cp:lastModifiedBy>
  <cp:revision>17</cp:revision>
  <dcterms:created xsi:type="dcterms:W3CDTF">2014-11-21T22:48:57Z</dcterms:created>
  <dcterms:modified xsi:type="dcterms:W3CDTF">2014-11-26T14:48:29Z</dcterms:modified>
</cp:coreProperties>
</file>