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8" r:id="rId1"/>
  </p:sldMasterIdLst>
  <p:sldIdLst>
    <p:sldId id="257" r:id="rId2"/>
    <p:sldId id="263" r:id="rId3"/>
    <p:sldId id="258" r:id="rId4"/>
    <p:sldId id="262" r:id="rId5"/>
    <p:sldId id="264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7" autoAdjust="0"/>
    <p:restoredTop sz="93172" autoAdjust="0"/>
  </p:normalViewPr>
  <p:slideViewPr>
    <p:cSldViewPr snapToGrid="0" showGuides="1">
      <p:cViewPr varScale="1">
        <p:scale>
          <a:sx n="34" d="100"/>
          <a:sy n="34" d="100"/>
        </p:scale>
        <p:origin x="27" y="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739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856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355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86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338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993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527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564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98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11/28/2014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183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852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11/28/2014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052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900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919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217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049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796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488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sz="5000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65" r="165"/>
          <a:stretch>
            <a:fillRect/>
          </a:stretch>
        </p:blipFill>
        <p:spPr>
          <a:xfrm>
            <a:off x="1027048" y="1479546"/>
            <a:ext cx="10105972" cy="333586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4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sz="5000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65" r="165"/>
          <a:stretch>
            <a:fillRect/>
          </a:stretch>
        </p:blipFill>
        <p:spPr>
          <a:xfrm>
            <a:off x="1027048" y="1479546"/>
            <a:ext cx="10105972" cy="333586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27048" y="1479546"/>
            <a:ext cx="10105972" cy="33358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 smtClean="0">
                <a:solidFill>
                  <a:schemeClr val="bg1"/>
                </a:solidFill>
              </a:rPr>
              <a:t>Welcome Home</a:t>
            </a:r>
            <a:endParaRPr lang="en-US" sz="7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237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r"/>
            <a:r>
              <a:rPr lang="en-US" sz="6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Preparation</a:t>
            </a:r>
            <a:endParaRPr lang="en-US" sz="6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6079" y="2613203"/>
            <a:ext cx="8298766" cy="3318936"/>
          </a:xfrm>
          <a:noFill/>
        </p:spPr>
        <p:txBody>
          <a:bodyPr anchor="ctr"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</a:t>
            </a:r>
            <a:r>
              <a:rPr lang="en-US" sz="5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</a:t>
            </a:r>
            <a:r>
              <a:rPr lang="en-US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000" baseline="30000" dirty="0">
                <a:solidFill>
                  <a:schemeClr val="tx1"/>
                </a:solidFill>
              </a:rPr>
              <a:t>(2 </a:t>
            </a:r>
            <a:r>
              <a:rPr lang="en-US" sz="5000" baseline="30000" dirty="0" err="1">
                <a:solidFill>
                  <a:schemeClr val="tx1"/>
                </a:solidFill>
              </a:rPr>
              <a:t>Cor</a:t>
            </a:r>
            <a:r>
              <a:rPr lang="en-US" sz="5000" baseline="30000" dirty="0">
                <a:solidFill>
                  <a:schemeClr val="tx1"/>
                </a:solidFill>
              </a:rPr>
              <a:t> 5:1-10; </a:t>
            </a:r>
            <a:r>
              <a:rPr lang="en-US" sz="5000" baseline="30000" dirty="0" err="1">
                <a:solidFill>
                  <a:schemeClr val="tx1"/>
                </a:solidFill>
              </a:rPr>
              <a:t>Heb</a:t>
            </a:r>
            <a:r>
              <a:rPr lang="en-US" sz="5000" baseline="30000" dirty="0">
                <a:solidFill>
                  <a:schemeClr val="tx1"/>
                </a:solidFill>
              </a:rPr>
              <a:t> 11:16)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US" sz="5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</a:t>
            </a:r>
            <a:r>
              <a:rPr lang="en-US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000" baseline="30000" dirty="0">
                <a:solidFill>
                  <a:schemeClr val="tx1"/>
                </a:solidFill>
              </a:rPr>
              <a:t>(</a:t>
            </a:r>
            <a:r>
              <a:rPr lang="en-US" sz="5000" baseline="30000" dirty="0" err="1">
                <a:solidFill>
                  <a:schemeClr val="tx1"/>
                </a:solidFill>
              </a:rPr>
              <a:t>Jn</a:t>
            </a:r>
            <a:r>
              <a:rPr lang="en-US" sz="5000" baseline="30000" dirty="0">
                <a:solidFill>
                  <a:schemeClr val="tx1"/>
                </a:solidFill>
              </a:rPr>
              <a:t> 14:1-4; Mt </a:t>
            </a:r>
            <a:r>
              <a:rPr lang="en-US" sz="5000" baseline="30000" dirty="0" smtClean="0">
                <a:solidFill>
                  <a:schemeClr val="tx1"/>
                </a:solidFill>
              </a:rPr>
              <a:t>25:34; 2 </a:t>
            </a:r>
            <a:r>
              <a:rPr lang="en-US" sz="5000" baseline="30000" dirty="0" err="1" smtClean="0">
                <a:solidFill>
                  <a:schemeClr val="tx1"/>
                </a:solidFill>
              </a:rPr>
              <a:t>Cor</a:t>
            </a:r>
            <a:r>
              <a:rPr lang="en-US" sz="5000" baseline="30000" dirty="0" smtClean="0">
                <a:solidFill>
                  <a:schemeClr val="tx1"/>
                </a:solidFill>
              </a:rPr>
              <a:t> 5)</a:t>
            </a:r>
            <a:endParaRPr lang="en-US" sz="5000" baseline="30000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</a:t>
            </a:r>
            <a:r>
              <a:rPr lang="en-US" sz="5000" dirty="0" smtClean="0">
                <a:solidFill>
                  <a:schemeClr val="tx1"/>
                </a:solidFill>
              </a:rPr>
              <a:t> </a:t>
            </a:r>
            <a:r>
              <a:rPr lang="en-US" sz="5000" baseline="30000" dirty="0" smtClean="0">
                <a:solidFill>
                  <a:schemeClr val="tx1"/>
                </a:solidFill>
              </a:rPr>
              <a:t>(2 </a:t>
            </a:r>
            <a:r>
              <a:rPr lang="en-US" sz="5000" baseline="30000" dirty="0" err="1" smtClean="0">
                <a:solidFill>
                  <a:schemeClr val="tx1"/>
                </a:solidFill>
              </a:rPr>
              <a:t>Cor</a:t>
            </a:r>
            <a:r>
              <a:rPr lang="en-US" sz="5000" baseline="30000" dirty="0" smtClean="0">
                <a:solidFill>
                  <a:schemeClr val="tx1"/>
                </a:solidFill>
              </a:rPr>
              <a:t> 4:17; 1 Pet </a:t>
            </a:r>
            <a:r>
              <a:rPr lang="en-US" sz="5000" baseline="30000" dirty="0" smtClean="0">
                <a:solidFill>
                  <a:schemeClr val="tx1"/>
                </a:solidFill>
              </a:rPr>
              <a:t>1:6; Mt</a:t>
            </a:r>
            <a:r>
              <a:rPr lang="en-US" sz="5000" dirty="0" smtClean="0">
                <a:solidFill>
                  <a:schemeClr val="tx1"/>
                </a:solidFill>
              </a:rPr>
              <a:t> </a:t>
            </a:r>
            <a:r>
              <a:rPr lang="en-US" sz="5000" baseline="30000" dirty="0" smtClean="0">
                <a:solidFill>
                  <a:schemeClr val="tx1"/>
                </a:solidFill>
              </a:rPr>
              <a:t>25:35)</a:t>
            </a:r>
            <a:endParaRPr lang="en-US" sz="5000" baseline="30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383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r"/>
            <a:r>
              <a:rPr lang="en-US" sz="6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Celebration</a:t>
            </a:r>
            <a:endParaRPr lang="en-US" sz="6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655406"/>
            <a:ext cx="8298766" cy="3318936"/>
          </a:xfrm>
          <a:noFill/>
        </p:spPr>
        <p:txBody>
          <a:bodyPr anchor="ctr"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</a:t>
            </a:r>
            <a:r>
              <a:rPr lang="en-US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000" baseline="30000" dirty="0" smtClean="0">
                <a:solidFill>
                  <a:schemeClr val="tx1"/>
                </a:solidFill>
              </a:rPr>
              <a:t>(1 </a:t>
            </a:r>
            <a:r>
              <a:rPr lang="en-US" sz="5400" baseline="30000" dirty="0" smtClean="0">
                <a:solidFill>
                  <a:schemeClr val="tx1"/>
                </a:solidFill>
              </a:rPr>
              <a:t>Pet </a:t>
            </a:r>
            <a:r>
              <a:rPr lang="en-US" sz="5400" baseline="30000" dirty="0">
                <a:solidFill>
                  <a:schemeClr val="tx1"/>
                </a:solidFill>
              </a:rPr>
              <a:t>1:6-9; 5:6; </a:t>
            </a:r>
            <a:r>
              <a:rPr lang="en-US" sz="5400" baseline="30000" dirty="0" err="1">
                <a:solidFill>
                  <a:schemeClr val="tx1"/>
                </a:solidFill>
              </a:rPr>
              <a:t>Lk</a:t>
            </a:r>
            <a:r>
              <a:rPr lang="en-US" sz="5400" baseline="30000" dirty="0">
                <a:solidFill>
                  <a:schemeClr val="tx1"/>
                </a:solidFill>
              </a:rPr>
              <a:t> 15:23,31</a:t>
            </a:r>
            <a:r>
              <a:rPr lang="en-US" sz="5400" baseline="30000" dirty="0" smtClean="0">
                <a:solidFill>
                  <a:schemeClr val="tx1"/>
                </a:solidFill>
              </a:rPr>
              <a:t>)</a:t>
            </a:r>
            <a:endParaRPr lang="en-US" sz="5000" baseline="30000" dirty="0">
              <a:solidFill>
                <a:schemeClr val="tx1"/>
              </a:solidFill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</a:t>
            </a:r>
            <a:r>
              <a:rPr lang="en-US" sz="5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</a:t>
            </a:r>
            <a:r>
              <a:rPr lang="en-US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000" baseline="30000" dirty="0" smtClean="0">
                <a:solidFill>
                  <a:schemeClr val="tx1"/>
                </a:solidFill>
              </a:rPr>
              <a:t>(</a:t>
            </a:r>
            <a:r>
              <a:rPr lang="en-US" sz="5400" baseline="30000" dirty="0" smtClean="0">
                <a:solidFill>
                  <a:schemeClr val="tx1"/>
                </a:solidFill>
              </a:rPr>
              <a:t>Rev </a:t>
            </a:r>
            <a:r>
              <a:rPr lang="en-US" sz="5400" baseline="30000" dirty="0">
                <a:solidFill>
                  <a:schemeClr val="tx1"/>
                </a:solidFill>
              </a:rPr>
              <a:t>7:9-12; 19:1-3, </a:t>
            </a:r>
            <a:r>
              <a:rPr lang="en-US" sz="5400" baseline="30000" dirty="0" smtClean="0">
                <a:solidFill>
                  <a:schemeClr val="tx1"/>
                </a:solidFill>
              </a:rPr>
              <a:t>6-9)</a:t>
            </a:r>
            <a:endParaRPr lang="en-US" sz="5400" baseline="30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91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sz="5000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65" r="165"/>
          <a:stretch>
            <a:fillRect/>
          </a:stretch>
        </p:blipFill>
        <p:spPr>
          <a:xfrm>
            <a:off x="1027048" y="1479546"/>
            <a:ext cx="10105972" cy="333586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27048" y="1479546"/>
            <a:ext cx="10105972" cy="33358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 smtClean="0">
                <a:solidFill>
                  <a:schemeClr val="bg1"/>
                </a:solidFill>
              </a:rPr>
              <a:t>Welcome Home</a:t>
            </a:r>
            <a:endParaRPr lang="en-US" sz="7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508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1475</TotalTime>
  <Words>65</Words>
  <Application>Microsoft Office PowerPoint</Application>
  <PresentationFormat>Widescreen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Organic</vt:lpstr>
      <vt:lpstr>PowerPoint Presentation</vt:lpstr>
      <vt:lpstr>PowerPoint Presentation</vt:lpstr>
      <vt:lpstr>Preparation</vt:lpstr>
      <vt:lpstr>Celebration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Wes Gossett</dc:creator>
  <cp:lastModifiedBy>Wes Gossett</cp:lastModifiedBy>
  <cp:revision>17</cp:revision>
  <dcterms:created xsi:type="dcterms:W3CDTF">2014-11-25T14:10:09Z</dcterms:created>
  <dcterms:modified xsi:type="dcterms:W3CDTF">2014-11-28T14:38:01Z</dcterms:modified>
</cp:coreProperties>
</file>