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1" r:id="rId5"/>
    <p:sldId id="263" r:id="rId6"/>
    <p:sldId id="258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5EF4-0847-486B-96D2-44E1DEFEA172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FC2-A568-43F6-8639-7660B7D5A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3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5EF4-0847-486B-96D2-44E1DEFEA172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FC2-A568-43F6-8639-7660B7D5A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1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5EF4-0847-486B-96D2-44E1DEFEA172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FC2-A568-43F6-8639-7660B7D5A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9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5EF4-0847-486B-96D2-44E1DEFEA172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FC2-A568-43F6-8639-7660B7D5A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5EF4-0847-486B-96D2-44E1DEFEA172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FC2-A568-43F6-8639-7660B7D5A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5EF4-0847-486B-96D2-44E1DEFEA172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FC2-A568-43F6-8639-7660B7D5A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9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5EF4-0847-486B-96D2-44E1DEFEA172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FC2-A568-43F6-8639-7660B7D5A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9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5EF4-0847-486B-96D2-44E1DEFEA172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FC2-A568-43F6-8639-7660B7D5A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0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5EF4-0847-486B-96D2-44E1DEFEA172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FC2-A568-43F6-8639-7660B7D5A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5EF4-0847-486B-96D2-44E1DEFEA172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FC2-A568-43F6-8639-7660B7D5A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4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5EF4-0847-486B-96D2-44E1DEFEA172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1FC2-A568-43F6-8639-7660B7D5A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5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5EF4-0847-486B-96D2-44E1DEFEA172}" type="datetimeFigureOut">
              <a:rPr lang="en-US" smtClean="0"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1FC2-A568-43F6-8639-7660B7D5A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9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4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Resist the shaping of God’s Hands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24001"/>
            <a:ext cx="876300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5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who are marred, give up 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458200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3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</a:t>
            </a:r>
            <a:r>
              <a:rPr lang="en-US" dirty="0" smtClean="0"/>
              <a:t>are distracted by the clay of others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00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5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are pulled away before curing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01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Fully Embrace the touch of the Masters Hands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1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2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58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3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38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Some Resist the shaping of God’s Hands</vt:lpstr>
      <vt:lpstr>Some who are marred, give up hope</vt:lpstr>
      <vt:lpstr>Some are distracted by the clay of others</vt:lpstr>
      <vt:lpstr>Some are pulled away before curing</vt:lpstr>
      <vt:lpstr>Some Fully Embrace the touch of the Masters Hands</vt:lpstr>
      <vt:lpstr>PowerPoint Presentation</vt:lpstr>
    </vt:vector>
  </TitlesOfParts>
  <Company>Novo Nordisk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KVHN (Kevin Henson)</dc:creator>
  <cp:lastModifiedBy>KVHN (Kevin Henson)</cp:lastModifiedBy>
  <cp:revision>10</cp:revision>
  <dcterms:created xsi:type="dcterms:W3CDTF">2015-01-22T01:38:32Z</dcterms:created>
  <dcterms:modified xsi:type="dcterms:W3CDTF">2015-01-25T01:09:16Z</dcterms:modified>
</cp:coreProperties>
</file>