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7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51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3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28D76A4-AD86-42C8-8126-5113581BD0B9}" type="datetimeFigureOut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585CFB2-502F-4106-A218-D1DD23311F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616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8DA671-4473-4089-8B3B-29046A8F7CE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02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8DA671-4473-4089-8B3B-29046A8F7CE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02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14DB3F4-0091-4DFA-AF95-B38CC8692CEE}" type="datetimeFigureOut">
              <a:rPr lang="en-US" smtClean="0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EDF47F6-8FC5-444C-B3DF-5E7DC0278B4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834997-97ED-4DE5-84CB-1DC6FDCF29FD}" type="datetimeFigureOut">
              <a:rPr lang="en-US" smtClean="0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CCC2AC-A5D5-4280-8CB7-ED6189F0ACC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pPr>
              <a:defRPr/>
            </a:pPr>
            <a:fld id="{BB023F2E-21F8-44B7-9EB4-31BD999D9230}" type="datetimeFigureOut">
              <a:rPr lang="en-US" smtClean="0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A45A6FB-A819-4B63-9BFA-0A0142E0EA0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73E299-EB1B-40A2-ABDC-FC71191A6F1C}" type="datetimeFigureOut">
              <a:rPr lang="en-US" smtClean="0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9C34B28-B7DF-4C08-AFB7-0B21BEB32C0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F0CE042-BFAD-45BF-9E67-932AB4658389}" type="datetimeFigureOut">
              <a:rPr lang="en-US" smtClean="0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pPr>
              <a:defRPr/>
            </a:pPr>
            <a:fld id="{F99AFDB5-56E5-41D2-A85C-66C7961F24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98612C-71C9-4811-BE46-F7A6A925FAE9}" type="datetimeFigureOut">
              <a:rPr lang="en-US" smtClean="0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A001E9-65A0-427B-B9B1-520E3C8FFFA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F1B151-1652-4E49-A625-72C53630DBB7}" type="datetimeFigureOut">
              <a:rPr lang="en-US" smtClean="0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202616-7948-4FB6-B0DF-E1D20A774B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CDF42D-9179-4B37-8153-BF60C732604E}" type="datetimeFigureOut">
              <a:rPr lang="en-US" smtClean="0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5EEFDA-017D-45A1-A626-257AD2A2DC8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3008B70-25FE-4F0C-825A-CC5E531F5BA6}" type="datetimeFigureOut">
              <a:rPr lang="en-US" smtClean="0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616BDD-EFD8-4D8A-BA5C-631318E450B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FA587F-2698-4893-8EC2-14785F7F725F}" type="datetimeFigureOut">
              <a:rPr lang="en-US" smtClean="0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A89B16-DC6D-4DC4-9767-5FD26091B79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92F68F-82E0-44D6-8660-31E8E2CABEB4}" type="datetimeFigureOut">
              <a:rPr lang="en-US" smtClean="0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4067A8-843E-4C0A-93E8-6881DEE05C6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DF05BE2-3394-4A63-8598-7AF1B875E086}" type="datetimeFigureOut">
              <a:rPr lang="en-US" smtClean="0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7EE20D4-287E-4963-A354-61850A280CD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pPr algn="l" eaLnBrk="1" hangingPunct="1"/>
            <a:r>
              <a:rPr lang="en-US" altLang="en-US" sz="7200" dirty="0" smtClean="0"/>
              <a:t>Measuring up to Christ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143000"/>
            <a:ext cx="2839771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“I can’t help others because I don’t know what I can do for them.”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Doing good, why? – Gal. 6:9-10</a:t>
            </a:r>
          </a:p>
          <a:p>
            <a:pPr lvl="1" eaLnBrk="1" hangingPunct="1"/>
            <a:r>
              <a:rPr lang="en-US" altLang="en-US" sz="2800" dirty="0" smtClean="0"/>
              <a:t>First, don’t grow weary in doing good</a:t>
            </a:r>
          </a:p>
          <a:p>
            <a:pPr lvl="1" eaLnBrk="1" hangingPunct="1"/>
            <a:r>
              <a:rPr lang="en-US" altLang="en-US" sz="2800" dirty="0" smtClean="0"/>
              <a:t>We shall reap eternal reward in Heaven</a:t>
            </a:r>
          </a:p>
          <a:p>
            <a:pPr lvl="1" eaLnBrk="1" hangingPunct="1"/>
            <a:r>
              <a:rPr lang="en-US" altLang="en-US" sz="2800" dirty="0" smtClean="0"/>
              <a:t>Rule is to help all but especially our brethren</a:t>
            </a:r>
          </a:p>
          <a:p>
            <a:pPr eaLnBrk="1" hangingPunct="1"/>
            <a:r>
              <a:rPr lang="en-US" altLang="en-US" sz="3200" dirty="0" smtClean="0"/>
              <a:t>Rebuking sin – Gal. 6:1, James 5:19-20, 2 Tim. 2:24-26</a:t>
            </a:r>
          </a:p>
          <a:p>
            <a:pPr lvl="1" eaLnBrk="1" hangingPunct="1"/>
            <a:r>
              <a:rPr lang="en-US" altLang="en-US" sz="2800" dirty="0" smtClean="0"/>
              <a:t>The impact of this work for each other is tremendous</a:t>
            </a:r>
          </a:p>
          <a:p>
            <a:pPr lvl="1" eaLnBrk="1" hangingPunct="1"/>
            <a:r>
              <a:rPr lang="en-US" altLang="en-US" sz="2800" dirty="0" smtClean="0"/>
              <a:t>In gentleness and humility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“I’m not perfect.  I’m just doing the best I can.”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Increase more - I Thess. 4:9-12</a:t>
            </a:r>
          </a:p>
          <a:p>
            <a:pPr lvl="1" eaLnBrk="1" hangingPunct="1"/>
            <a:r>
              <a:rPr lang="en-US" altLang="en-US" sz="2800" dirty="0" smtClean="0"/>
              <a:t>“Taught by God” to love</a:t>
            </a:r>
          </a:p>
          <a:p>
            <a:pPr lvl="1" eaLnBrk="1" hangingPunct="1"/>
            <a:r>
              <a:rPr lang="en-US" altLang="en-US" sz="2800" dirty="0" smtClean="0"/>
              <a:t>More could and should be done</a:t>
            </a:r>
          </a:p>
          <a:p>
            <a:pPr eaLnBrk="1" hangingPunct="1"/>
            <a:r>
              <a:rPr lang="en-US" altLang="en-US" sz="3200" dirty="0" smtClean="0"/>
              <a:t>It begins with faith and grows from there </a:t>
            </a:r>
          </a:p>
          <a:p>
            <a:pPr eaLnBrk="1" hangingPunct="1">
              <a:buNone/>
            </a:pPr>
            <a:r>
              <a:rPr lang="en-US" altLang="en-US" sz="3200" dirty="0" smtClean="0"/>
              <a:t> -</a:t>
            </a:r>
            <a:r>
              <a:rPr lang="en-US" altLang="en-US" sz="2900" dirty="0" smtClean="0"/>
              <a:t>2 Peter 1:5-8</a:t>
            </a:r>
          </a:p>
          <a:p>
            <a:pPr eaLnBrk="1" hangingPunct="1"/>
            <a:r>
              <a:rPr lang="en-US" altLang="en-US" sz="3200" dirty="0" smtClean="0"/>
              <a:t>Maintaining a positive attitude about the value our efforts – 1 Cor. 15:58</a:t>
            </a:r>
          </a:p>
          <a:p>
            <a:pPr eaLnBrk="1" hangingPunct="1"/>
            <a:endParaRPr lang="en-US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233" y="457200"/>
            <a:ext cx="2604174" cy="5791200"/>
          </a:xfrm>
          <a:prstGeom prst="rect">
            <a:avLst/>
          </a:prstGeom>
          <a:noFill/>
          <a:ln w="50800" cmpd="sng">
            <a:solidFill>
              <a:schemeClr val="tx1"/>
            </a:solidFill>
          </a:ln>
        </p:spPr>
        <p:txBody>
          <a:bodyPr vert="wordArtVert" wrap="square" anchor="ctr"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Calibri" pitchFamily="34" charset="0"/>
              </a:rPr>
              <a:t>Spiritual Growth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43200" y="990600"/>
            <a:ext cx="42672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43200" y="1905000"/>
            <a:ext cx="42672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743200" y="2971800"/>
            <a:ext cx="4250859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743200" y="4495800"/>
            <a:ext cx="42672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743200" y="5486400"/>
            <a:ext cx="42672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934200" y="609600"/>
            <a:ext cx="38698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Obligation to God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239000" y="1524000"/>
            <a:ext cx="333645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Obligation to </a:t>
            </a:r>
            <a:r>
              <a:rPr lang="en-US" altLang="en-US" dirty="0" smtClean="0"/>
              <a:t>God and Self</a:t>
            </a:r>
            <a:endParaRPr lang="en-US" altLang="en-US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934200" y="2590800"/>
            <a:ext cx="402226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Obligation to Children and Each Other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934200" y="3962400"/>
            <a:ext cx="3733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Obligation to Brethren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934200" y="5029200"/>
            <a:ext cx="3810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Obligation to </a:t>
            </a:r>
            <a:r>
              <a:rPr lang="en-US" altLang="en-US" dirty="0" smtClean="0"/>
              <a:t>those outside the body of Christ</a:t>
            </a:r>
            <a:endParaRPr lang="en-US" altLang="en-US" dirty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590800" y="304800"/>
            <a:ext cx="47842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Knowledge &amp; Obedience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514600" y="1295400"/>
            <a:ext cx="47080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Leading a Spiritual Life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581400" y="2286000"/>
            <a:ext cx="2133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Teaching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362200" y="3276600"/>
            <a:ext cx="457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Encouragement, Fellowship, </a:t>
            </a:r>
            <a:r>
              <a:rPr lang="en-US" altLang="en-US" dirty="0" smtClean="0"/>
              <a:t>Discipline</a:t>
            </a:r>
            <a:endParaRPr lang="en-US" altLang="en-US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362200" y="4876800"/>
            <a:ext cx="3276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Evangelism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3276600"/>
          </a:xfrm>
        </p:spPr>
        <p:txBody>
          <a:bodyPr anchor="t"/>
          <a:lstStyle/>
          <a:p>
            <a:pPr algn="l" eaLnBrk="1" hangingPunct="1"/>
            <a:r>
              <a:rPr lang="en-US" altLang="en-US" sz="7200" dirty="0" smtClean="0"/>
              <a:t>How Much Have You Grown?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143000"/>
            <a:ext cx="2839771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Ever heard or said these?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“I’m not a very good teacher, I’m not comfortable teaching Bible classes.”</a:t>
            </a:r>
          </a:p>
          <a:p>
            <a:pPr eaLnBrk="1" hangingPunct="1"/>
            <a:r>
              <a:rPr lang="en-US" altLang="en-US" sz="3200" dirty="0" smtClean="0"/>
              <a:t>“I don’t know how to talk to others about Christ because I don’t know how to say what I should to reach or convince them.”</a:t>
            </a:r>
          </a:p>
          <a:p>
            <a:pPr eaLnBrk="1" hangingPunct="1"/>
            <a:r>
              <a:rPr lang="en-US" altLang="en-US" sz="3200" dirty="0" smtClean="0"/>
              <a:t>“I can’t help others because I don’t know what I can do for them.”</a:t>
            </a:r>
          </a:p>
          <a:p>
            <a:pPr eaLnBrk="1" hangingPunct="1"/>
            <a:r>
              <a:rPr lang="en-US" altLang="en-US" sz="3200" dirty="0" smtClean="0"/>
              <a:t>“I’m not perfect.  I’m just doing the best I can.”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One body, many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Romans 12:4-8</a:t>
            </a:r>
          </a:p>
          <a:p>
            <a:pPr lvl="1" eaLnBrk="1" hangingPunct="1"/>
            <a:r>
              <a:rPr lang="en-US" altLang="en-US" sz="2800" dirty="0" smtClean="0"/>
              <a:t>Each member serving different functions, towards one purpose</a:t>
            </a:r>
          </a:p>
          <a:p>
            <a:pPr lvl="1" eaLnBrk="1" hangingPunct="1"/>
            <a:r>
              <a:rPr lang="en-US" altLang="en-US" sz="2800" dirty="0" smtClean="0"/>
              <a:t>Having then these gifts, let us use them.</a:t>
            </a:r>
          </a:p>
          <a:p>
            <a:pPr lvl="1" eaLnBrk="1" hangingPunct="1"/>
            <a:r>
              <a:rPr lang="en-US" altLang="en-US" sz="2800" dirty="0" smtClean="0"/>
              <a:t>Teaching, exhortation, giving, leadership, mercy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the equipping of the saints…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Ephesians 4:7, 11-13</a:t>
            </a:r>
          </a:p>
          <a:p>
            <a:pPr lvl="1" eaLnBrk="1" hangingPunct="1"/>
            <a:r>
              <a:rPr lang="en-US" altLang="en-US" sz="2800" dirty="0" smtClean="0"/>
              <a:t>Vs. 7 - Gifts from Christ to those in the church.</a:t>
            </a:r>
          </a:p>
          <a:p>
            <a:pPr lvl="1" eaLnBrk="1" hangingPunct="1"/>
            <a:r>
              <a:rPr lang="en-US" altLang="en-US" sz="2800" dirty="0" smtClean="0"/>
              <a:t>Vs. 11 - Apostles, prophets, evangelists, pastors, teachers</a:t>
            </a:r>
          </a:p>
          <a:p>
            <a:pPr lvl="1" eaLnBrk="1" hangingPunct="1"/>
            <a:r>
              <a:rPr lang="en-US" altLang="en-US" sz="2800" dirty="0" smtClean="0"/>
              <a:t>Vs. 12 - We have the equipment for the work to be done.</a:t>
            </a:r>
          </a:p>
          <a:p>
            <a:pPr lvl="1" eaLnBrk="1" hangingPunct="1"/>
            <a:r>
              <a:rPr lang="en-US" altLang="en-US" sz="2800" dirty="0" smtClean="0"/>
              <a:t>Vs. 13 – Our example of perfection that we are working towards.</a:t>
            </a:r>
          </a:p>
          <a:p>
            <a:pPr lvl="1" eaLnBrk="1" hangingPunct="1"/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Towards what goal?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Unity of faith and knowledge – vs. 13</a:t>
            </a:r>
          </a:p>
          <a:p>
            <a:pPr eaLnBrk="1" hangingPunct="1"/>
            <a:r>
              <a:rPr lang="en-US" altLang="en-US" sz="3200" dirty="0" smtClean="0"/>
              <a:t>Spiritual Growth - Ephesians 4: 14-16</a:t>
            </a:r>
          </a:p>
          <a:p>
            <a:pPr lvl="1" eaLnBrk="1" hangingPunct="1"/>
            <a:r>
              <a:rPr lang="en-US" altLang="en-US" sz="2800" dirty="0" smtClean="0"/>
              <a:t>That we may “grow up” -- No longer children but mature in our understanding and faith.</a:t>
            </a:r>
          </a:p>
          <a:p>
            <a:pPr lvl="1" eaLnBrk="1" hangingPunct="1"/>
            <a:r>
              <a:rPr lang="en-US" altLang="en-US" sz="2800" dirty="0" smtClean="0"/>
              <a:t>A whole body, knit together, with every part doing its share causes growth for edification in love.</a:t>
            </a:r>
          </a:p>
          <a:p>
            <a:pPr lvl="2"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“I’m not a very good teacher, I’m not comfortable teaching Bible classes.”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An approved worker - 2</a:t>
            </a:r>
            <a:r>
              <a:rPr lang="en-US" altLang="en-US" sz="3200" baseline="30000" dirty="0" smtClean="0"/>
              <a:t>nd</a:t>
            </a:r>
            <a:r>
              <a:rPr lang="en-US" altLang="en-US" sz="3200" dirty="0" smtClean="0"/>
              <a:t> Timothy 2:15</a:t>
            </a:r>
          </a:p>
          <a:p>
            <a:pPr lvl="1" eaLnBrk="1" hangingPunct="1"/>
            <a:r>
              <a:rPr lang="en-US" altLang="en-US" sz="2800" dirty="0" smtClean="0"/>
              <a:t>Paul guiding Timothy in his growth and direction he was giving to the churches.</a:t>
            </a:r>
          </a:p>
          <a:p>
            <a:pPr lvl="1" eaLnBrk="1" hangingPunct="1"/>
            <a:r>
              <a:rPr lang="en-US" altLang="en-US" sz="2800" dirty="0" smtClean="0"/>
              <a:t>Be diligent (NKJV) or study (KJV) to show yourself approved.</a:t>
            </a:r>
          </a:p>
          <a:p>
            <a:pPr lvl="1" eaLnBrk="1" hangingPunct="1"/>
            <a:r>
              <a:rPr lang="en-US" altLang="en-US" sz="2800" dirty="0" smtClean="0"/>
              <a:t>Rightly dividing the word of truth.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“I’m not a very good teacher, I’m not comfortable teaching Bible classes.”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Exercise required – Hebrews 5:12-14</a:t>
            </a:r>
          </a:p>
          <a:p>
            <a:pPr lvl="1" eaLnBrk="1" hangingPunct="1"/>
            <a:r>
              <a:rPr lang="en-US" altLang="en-US" sz="2800" dirty="0" smtClean="0"/>
              <a:t>The original audience of Hebrews was lacking in spiritually maturity.</a:t>
            </a:r>
          </a:p>
          <a:p>
            <a:pPr lvl="1" eaLnBrk="1" hangingPunct="1"/>
            <a:r>
              <a:rPr lang="en-US" altLang="en-US" sz="2800" dirty="0" smtClean="0"/>
              <a:t>Milk vs. solid food</a:t>
            </a:r>
          </a:p>
          <a:p>
            <a:pPr lvl="1" eaLnBrk="1" hangingPunct="1"/>
            <a:r>
              <a:rPr lang="en-US" altLang="en-US" sz="2800" dirty="0" smtClean="0"/>
              <a:t>By reason of use = practice</a:t>
            </a:r>
          </a:p>
          <a:p>
            <a:pPr lvl="1" eaLnBrk="1" hangingPunct="1"/>
            <a:r>
              <a:rPr lang="en-US" altLang="en-US" sz="2800" dirty="0" smtClean="0"/>
              <a:t>Having senses exercised to discern good and evil</a:t>
            </a:r>
          </a:p>
          <a:p>
            <a:pPr eaLnBrk="1" hangingPunct="1"/>
            <a:r>
              <a:rPr lang="en-US" altLang="en-US" sz="3200" dirty="0" smtClean="0"/>
              <a:t>Teaching begins at home – Deut. 6:6-7</a:t>
            </a:r>
          </a:p>
          <a:p>
            <a:pPr lvl="1" eaLnBrk="1" hangingPunct="1"/>
            <a:r>
              <a:rPr lang="en-US" altLang="en-US" sz="2800" dirty="0" smtClean="0"/>
              <a:t>Commandments in our hearts, talk of </a:t>
            </a:r>
            <a:r>
              <a:rPr lang="en-US" altLang="en-US" sz="2800" u="sng" dirty="0" smtClean="0"/>
              <a:t>them all the time</a:t>
            </a:r>
          </a:p>
          <a:p>
            <a:pPr lvl="1" eaLnBrk="1" hangingPunct="1"/>
            <a:r>
              <a:rPr lang="en-US" altLang="en-US" sz="2800" dirty="0" smtClean="0"/>
              <a:t>Teach them </a:t>
            </a:r>
            <a:r>
              <a:rPr lang="en-US" altLang="en-US" sz="2800" u="sng" dirty="0" smtClean="0"/>
              <a:t>diligently</a:t>
            </a:r>
            <a:r>
              <a:rPr lang="en-US" altLang="en-US" sz="2800" dirty="0" smtClean="0"/>
              <a:t> to our children.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“I don’t know how to talk to others about Christ…”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3200" dirty="0" smtClean="0"/>
              <a:t>Our attitude must first be right – Luke 15</a:t>
            </a:r>
          </a:p>
          <a:p>
            <a:pPr lvl="1" eaLnBrk="1" hangingPunct="1"/>
            <a:r>
              <a:rPr lang="en-US" altLang="en-US" sz="2800" dirty="0" smtClean="0"/>
              <a:t>Approach the situation with compassion for those who are lost.</a:t>
            </a:r>
          </a:p>
          <a:p>
            <a:pPr lvl="1" eaLnBrk="1" hangingPunct="1"/>
            <a:r>
              <a:rPr lang="en-US" altLang="en-US" sz="2800" dirty="0" smtClean="0"/>
              <a:t>Many examples of Jesus being moved with emotion about those who were lost.</a:t>
            </a:r>
          </a:p>
          <a:p>
            <a:pPr eaLnBrk="1" hangingPunct="1"/>
            <a:r>
              <a:rPr lang="en-US" altLang="en-US" sz="3200" dirty="0" smtClean="0"/>
              <a:t>The </a:t>
            </a:r>
            <a:r>
              <a:rPr lang="en-US" altLang="en-US" sz="3200" dirty="0"/>
              <a:t>r</a:t>
            </a:r>
            <a:r>
              <a:rPr lang="en-US" altLang="en-US" sz="3200" dirty="0" smtClean="0"/>
              <a:t>eason for our hope - I Peter 3:15</a:t>
            </a:r>
          </a:p>
          <a:p>
            <a:pPr lvl="1" eaLnBrk="1" hangingPunct="1"/>
            <a:r>
              <a:rPr lang="en-US" altLang="en-US" sz="2800" dirty="0" smtClean="0"/>
              <a:t>Always ready to give an answer or defense</a:t>
            </a:r>
          </a:p>
          <a:p>
            <a:pPr eaLnBrk="1" hangingPunct="1"/>
            <a:r>
              <a:rPr lang="en-US" altLang="en-US" sz="3200" dirty="0" smtClean="0"/>
              <a:t>Redeem the time - Col 4:5</a:t>
            </a:r>
          </a:p>
          <a:p>
            <a:pPr lvl="1" eaLnBrk="1" hangingPunct="1"/>
            <a:r>
              <a:rPr lang="en-US" altLang="en-US" sz="2800" dirty="0" smtClean="0"/>
              <a:t>Walking in wisdom towards those outside the body of Christ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“I can’t help others because I don’t know what I can do for them.”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Attendance – Heb. 10:24-25</a:t>
            </a:r>
          </a:p>
          <a:p>
            <a:pPr lvl="1" eaLnBrk="1" hangingPunct="1"/>
            <a:r>
              <a:rPr lang="en-US" altLang="en-US" sz="2800" dirty="0" smtClean="0"/>
              <a:t>To stir up love and good works</a:t>
            </a:r>
          </a:p>
          <a:p>
            <a:pPr lvl="1" eaLnBrk="1" hangingPunct="1"/>
            <a:r>
              <a:rPr lang="en-US" altLang="en-US" sz="2800" dirty="0" smtClean="0"/>
              <a:t>Encouragement just by being here together in worship</a:t>
            </a:r>
          </a:p>
          <a:p>
            <a:pPr eaLnBrk="1" hangingPunct="1"/>
            <a:r>
              <a:rPr lang="en-US" altLang="en-US" sz="3200" dirty="0" smtClean="0"/>
              <a:t>Sharing our wealth - I John 3: 16-19</a:t>
            </a:r>
          </a:p>
          <a:p>
            <a:pPr lvl="1" eaLnBrk="1" hangingPunct="1"/>
            <a:r>
              <a:rPr lang="en-US" altLang="en-US" sz="2800" dirty="0" smtClean="0"/>
              <a:t>Early disciples “had all things in common” so that none might lack what was needed</a:t>
            </a:r>
          </a:p>
          <a:p>
            <a:pPr lvl="1" eaLnBrk="1" hangingPunct="1"/>
            <a:r>
              <a:rPr lang="en-US" altLang="en-US" sz="2800" dirty="0" smtClean="0"/>
              <a:t>We can share some of what we have to help our fellow brethren through hard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685</TotalTime>
  <Words>719</Words>
  <Application>Microsoft Office PowerPoint</Application>
  <PresentationFormat>Widescreen</PresentationFormat>
  <Paragraphs>82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Trebuchet MS</vt:lpstr>
      <vt:lpstr>Wingdings</vt:lpstr>
      <vt:lpstr>Wingdings 2</vt:lpstr>
      <vt:lpstr>Opulent</vt:lpstr>
      <vt:lpstr>Measuring up to Christ</vt:lpstr>
      <vt:lpstr>Ever heard or said these?</vt:lpstr>
      <vt:lpstr>One body, many members</vt:lpstr>
      <vt:lpstr>For the equipping of the saints…</vt:lpstr>
      <vt:lpstr>Towards what goal?</vt:lpstr>
      <vt:lpstr>“I’m not a very good teacher, I’m not comfortable teaching Bible classes.”</vt:lpstr>
      <vt:lpstr>“I’m not a very good teacher, I’m not comfortable teaching Bible classes.”</vt:lpstr>
      <vt:lpstr>“I don’t know how to talk to others about Christ…”</vt:lpstr>
      <vt:lpstr>“I can’t help others because I don’t know what I can do for them.”</vt:lpstr>
      <vt:lpstr>“I can’t help others because I don’t know what I can do for them.”</vt:lpstr>
      <vt:lpstr>“I’m not perfect.  I’m just doing the best I can.”</vt:lpstr>
      <vt:lpstr>PowerPoint Presentation</vt:lpstr>
      <vt:lpstr>How Much Have You Grown?</vt:lpstr>
    </vt:vector>
  </TitlesOfParts>
  <Company>ADTRAN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Perfect Sermon</dc:title>
  <dc:creator>dogles</dc:creator>
  <cp:lastModifiedBy>Daniel Ogles</cp:lastModifiedBy>
  <cp:revision>127</cp:revision>
  <dcterms:created xsi:type="dcterms:W3CDTF">2010-05-11T02:07:21Z</dcterms:created>
  <dcterms:modified xsi:type="dcterms:W3CDTF">2015-01-18T02:52:49Z</dcterms:modified>
</cp:coreProperties>
</file>