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7" d="100"/>
          <a:sy n="177" d="100"/>
        </p:scale>
        <p:origin x="-104" y="-7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49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637391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69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79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258647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2702859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686261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57BC6F-30EC-43A1-804F-6627021AC07D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69D9F9-D88C-4CB4-8160-A62425C309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Nehemiah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57500"/>
            <a:ext cx="6400800" cy="1314450"/>
          </a:xfrm>
        </p:spPr>
        <p:txBody>
          <a:bodyPr/>
          <a:lstStyle/>
          <a:p>
            <a:r>
              <a:rPr lang="en-US" dirty="0" smtClean="0"/>
              <a:t>Lessons from the Prayers of Nehemiah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Saul, David, and Solomon</a:t>
            </a:r>
          </a:p>
          <a:p>
            <a:r>
              <a:rPr lang="en-US" dirty="0" smtClean="0"/>
              <a:t>After Assyrian Invasion and Babylonian Exile</a:t>
            </a:r>
          </a:p>
          <a:p>
            <a:r>
              <a:rPr lang="en-US" dirty="0" smtClean="0"/>
              <a:t>During the reign of Persian King Artaxerxes I</a:t>
            </a:r>
          </a:p>
          <a:p>
            <a:r>
              <a:rPr lang="en-US" dirty="0" smtClean="0"/>
              <a:t>Third return to the destroyed city of Jerusalem</a:t>
            </a:r>
          </a:p>
          <a:p>
            <a:r>
              <a:rPr lang="en-US" dirty="0" smtClean="0"/>
              <a:t>Ezra and Nehemiah both prominent leaders in the rebuilding and revival of the city of Jerusalem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Context of the Book of Nehemiah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8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Humility </a:t>
            </a:r>
          </a:p>
          <a:p>
            <a:pPr lvl="1"/>
            <a:r>
              <a:rPr lang="en-US" dirty="0" smtClean="0"/>
              <a:t>“servant”</a:t>
            </a:r>
          </a:p>
          <a:p>
            <a:pPr lvl="1"/>
            <a:r>
              <a:rPr lang="en-US" dirty="0" smtClean="0"/>
              <a:t>“great and awesome God”</a:t>
            </a:r>
          </a:p>
          <a:p>
            <a:pPr lvl="1"/>
            <a:r>
              <a:rPr lang="en-US" dirty="0" smtClean="0"/>
              <a:t>“Your great power and Your strong hand.”</a:t>
            </a:r>
          </a:p>
          <a:p>
            <a:r>
              <a:rPr lang="en-US" dirty="0" smtClean="0"/>
              <a:t>Confession of sins (6-7)</a:t>
            </a:r>
          </a:p>
          <a:p>
            <a:r>
              <a:rPr lang="en-US" dirty="0" smtClean="0"/>
              <a:t>Knowledge of Scripture (8-9)</a:t>
            </a:r>
          </a:p>
          <a:p>
            <a:pPr lvl="1"/>
            <a:r>
              <a:rPr lang="en-US" dirty="0" smtClean="0"/>
              <a:t>Quote from Leviticus 26:33</a:t>
            </a:r>
          </a:p>
          <a:p>
            <a:r>
              <a:rPr lang="en-US" dirty="0" smtClean="0"/>
              <a:t>Plea for God’s mercy on him (11)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Prayer for Mercy and Prosperity (1:4-11)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17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relationship to God</a:t>
            </a:r>
          </a:p>
          <a:p>
            <a:pPr lvl="1"/>
            <a:r>
              <a:rPr lang="en-US" dirty="0" smtClean="0"/>
              <a:t>He talked to God wherever he was</a:t>
            </a:r>
          </a:p>
          <a:p>
            <a:r>
              <a:rPr lang="en-US" dirty="0" smtClean="0"/>
              <a:t>Long, formal prayers are not always necessary</a:t>
            </a:r>
          </a:p>
          <a:p>
            <a:r>
              <a:rPr lang="en-US" dirty="0" smtClean="0"/>
              <a:t>We should talk to God in the decisions we make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Prayer for Guidance (2:4)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535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Nehemiah, knowing a God of mercy, asks God for justice on his enemies?</a:t>
            </a:r>
          </a:p>
          <a:p>
            <a:pPr lvl="1"/>
            <a:r>
              <a:rPr lang="en-US" dirty="0" smtClean="0"/>
              <a:t>“Do not cover their iniquity”</a:t>
            </a:r>
          </a:p>
          <a:p>
            <a:pPr lvl="1"/>
            <a:r>
              <a:rPr lang="en-US" dirty="0" smtClean="0"/>
              <a:t>“Do not let their sin be blotted out”</a:t>
            </a:r>
          </a:p>
          <a:p>
            <a:r>
              <a:rPr lang="en-US" dirty="0" smtClean="0"/>
              <a:t>God has mercy on those who repent, and no mercy on those who deny Him. (Psalm 51:1-3)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Prayers for Justice (4:4; 6:14; 13:29)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72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all prayed when they heard of the attack and took precautionary measures</a:t>
            </a:r>
          </a:p>
          <a:p>
            <a:r>
              <a:rPr lang="en-US" dirty="0" smtClean="0"/>
              <a:t>This prayer shows that they were relying on God for protection first</a:t>
            </a:r>
          </a:p>
          <a:p>
            <a:r>
              <a:rPr lang="en-US" dirty="0" smtClean="0"/>
              <a:t>Do we pray to God for protection? Or do we rely on our own strength?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Prayer for Protection (4:9)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78458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Nehemiah asked God to remember the good that he had done</a:t>
            </a:r>
          </a:p>
          <a:p>
            <a:r>
              <a:rPr lang="en-US" dirty="0" smtClean="0"/>
              <a:t>Humility is shown when we ask God to remember rather than just expecting Him to remember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Prayers for Remembrance (5:19; 13:22 13:31)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503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rebuild the wall in 52 days, the builders needed physical, emotional, and spiritual strength.</a:t>
            </a:r>
          </a:p>
          <a:p>
            <a:r>
              <a:rPr lang="en-US" dirty="0" smtClean="0"/>
              <a:t>When we are persecuted, we can become spiritually weak. </a:t>
            </a:r>
          </a:p>
          <a:p>
            <a:r>
              <a:rPr lang="en-US" dirty="0" smtClean="0"/>
              <a:t>We need strength too. Do we ask God for 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Prayer for Strength (6:9)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956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you know how to pray? Did you forget?</a:t>
            </a:r>
          </a:p>
          <a:p>
            <a:r>
              <a:rPr lang="en-US" dirty="0" smtClean="0"/>
              <a:t>By looking at examples from Nehemiah’s prayers, we can learn how to pray</a:t>
            </a:r>
          </a:p>
          <a:p>
            <a:r>
              <a:rPr lang="en-US" dirty="0" smtClean="0"/>
              <a:t>Talking to God is imperative and essential in maintaining a right relationship with our father in heaven</a:t>
            </a:r>
          </a:p>
          <a:p>
            <a:r>
              <a:rPr lang="en-US" dirty="0" smtClean="0"/>
              <a:t>God can only hear our prayers if we are </a:t>
            </a:r>
            <a:r>
              <a:rPr lang="en-US" smtClean="0"/>
              <a:t>His children </a:t>
            </a:r>
            <a:r>
              <a:rPr lang="en-US" dirty="0" smtClean="0"/>
              <a:t>(John 9:31).</a:t>
            </a:r>
          </a:p>
          <a:p>
            <a:r>
              <a:rPr lang="en-US" dirty="0" smtClean="0"/>
              <a:t>Through God’s salvation, we can become a child of God (John 1:12).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08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1831</TotalTime>
  <Words>455</Words>
  <Application>Microsoft Macintosh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Nehemiah</vt:lpstr>
      <vt:lpstr>Context of the Book of Nehemiah</vt:lpstr>
      <vt:lpstr>Prayer for Mercy and Prosperity (1:4-11)</vt:lpstr>
      <vt:lpstr>Prayer for Guidance (2:4)</vt:lpstr>
      <vt:lpstr>Prayers for Justice (4:4; 6:14; 13:29)</vt:lpstr>
      <vt:lpstr>Prayer for Protection (4:9)</vt:lpstr>
      <vt:lpstr>Prayers for Remembrance (5:19; 13:22 13:31)</vt:lpstr>
      <vt:lpstr>Prayer for Strength (6:9)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Pope</dc:creator>
  <cp:lastModifiedBy>Brad Collins</cp:lastModifiedBy>
  <cp:revision>18</cp:revision>
  <dcterms:created xsi:type="dcterms:W3CDTF">2015-01-12T17:31:48Z</dcterms:created>
  <dcterms:modified xsi:type="dcterms:W3CDTF">2015-01-24T18:28:38Z</dcterms:modified>
</cp:coreProperties>
</file>