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58" r:id="rId2"/>
    <p:sldMasterId id="2147483660" r:id="rId3"/>
    <p:sldMasterId id="2147483662" r:id="rId4"/>
  </p:sldMasterIdLst>
  <p:notesMasterIdLst>
    <p:notesMasterId r:id="rId9"/>
  </p:notesMasterIdLst>
  <p:sldIdLst>
    <p:sldId id="357" r:id="rId5"/>
    <p:sldId id="358" r:id="rId6"/>
    <p:sldId id="359" r:id="rId7"/>
    <p:sldId id="360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23" autoAdjust="0"/>
    <p:restoredTop sz="86325" autoAdjust="0"/>
  </p:normalViewPr>
  <p:slideViewPr>
    <p:cSldViewPr>
      <p:cViewPr varScale="1">
        <p:scale>
          <a:sx n="135" d="100"/>
          <a:sy n="135" d="100"/>
        </p:scale>
        <p:origin x="-104" y="-11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 smtClean="0"/>
              <a:pPr/>
              <a:t>2/22/15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0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2CFF-BCA7-D448-96EF-AE0BB3668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66EC-A20B-4940-81E2-57F83EC6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4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940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2CFF-BCA7-D448-96EF-AE0BB3668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66EC-A20B-4940-81E2-57F83EC6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5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940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2CFF-BCA7-D448-96EF-AE0BB3668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66EC-A20B-4940-81E2-57F83EC6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5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940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2CFF-BCA7-D448-96EF-AE0BB3668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66EC-A20B-4940-81E2-57F83EC6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5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Relationship Id="rId3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CD32CFF-BCA7-D448-96EF-AE0BB3668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2/22/15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3E966EC-A20B-4940-81E2-57F83EC6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t="8889" b="1611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8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CD32CFF-BCA7-D448-96EF-AE0BB3668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2/22/15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3E966EC-A20B-4940-81E2-57F83EC6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t="8889" b="1611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8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CD32CFF-BCA7-D448-96EF-AE0BB3668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2/22/15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3E966EC-A20B-4940-81E2-57F83EC6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t="8889" b="1611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8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CD32CFF-BCA7-D448-96EF-AE0BB3668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2/22/15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3E966EC-A20B-4940-81E2-57F83EC6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t="8889" b="1611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8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3542" y="3726604"/>
            <a:ext cx="7772400" cy="1102519"/>
          </a:xfrm>
        </p:spPr>
        <p:txBody>
          <a:bodyPr>
            <a:normAutofit/>
            <a:scene3d>
              <a:camera prst="orthographicFront"/>
              <a:lightRig rig="glow" dir="t"/>
            </a:scene3d>
            <a:sp3d prstMaterial="metal"/>
          </a:bodyPr>
          <a:lstStyle/>
          <a:p>
            <a:pPr algn="l"/>
            <a:r>
              <a:rPr lang="en-US" sz="5400" cap="small" dirty="0" smtClean="0">
                <a:effectLst>
                  <a:glow rad="165100">
                    <a:schemeClr val="bg1">
                      <a:alpha val="32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itchFamily="18" charset="0"/>
                <a:cs typeface="Capitals"/>
              </a:rPr>
              <a:t>The Power of Choice</a:t>
            </a:r>
            <a:endParaRPr lang="en-US" sz="5400" cap="small" dirty="0">
              <a:effectLst>
                <a:glow rad="165100">
                  <a:schemeClr val="bg1">
                    <a:alpha val="32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nard MT Condensed" pitchFamily="18" charset="0"/>
              <a:cs typeface="Capital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0960" y="4587097"/>
            <a:ext cx="6400800" cy="76055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Genesis 4:7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5005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itchFamily="18" charset="0"/>
                <a:cs typeface="Capitals"/>
              </a:rPr>
              <a:t>The Knowledge of Choice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nard MT Condensed" pitchFamily="18" charset="0"/>
              <a:cs typeface="Capital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We recognize the reality of Romans 3:23.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But if it impossible to choose right then why are we to blame for failure (Gen. 4:7; Deut. 30:10-11; </a:t>
            </a:r>
            <a:r>
              <a:rPr lang="en-US" dirty="0" err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Lk</a:t>
            </a:r>
            <a:r>
              <a:rPr lang="en-US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. 17:10).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I you say, “I don’t have a choice” then you are denying what God has proclaimed.</a:t>
            </a:r>
          </a:p>
          <a:p>
            <a:endParaRPr lang="en-US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51346" y="1085869"/>
            <a:ext cx="6872466" cy="0"/>
          </a:xfrm>
          <a:prstGeom prst="straightConnector1">
            <a:avLst/>
          </a:prstGeom>
          <a:ln w="444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286939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itchFamily="18" charset="0"/>
                <a:cs typeface="Capitals"/>
              </a:rPr>
              <a:t>The Freedom of Choice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nard MT Condensed" pitchFamily="18" charset="0"/>
              <a:cs typeface="Capital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401"/>
            <a:ext cx="8229600" cy="37029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In Christ we have been set free (Rom. 7:15ff; Gal. 5:1).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This freedom gives us choices when there seems to be none (Matt. 5:38-42).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This takes all the power away from the enemy to control us (Acts 5:40-41; 2 Cor. 12:7-10).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Even at the threat of death, the enemy has no power (Jn. 19:10-11).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51346" y="1085869"/>
            <a:ext cx="6872466" cy="0"/>
          </a:xfrm>
          <a:prstGeom prst="straightConnector1">
            <a:avLst/>
          </a:prstGeom>
          <a:ln w="444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466747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itchFamily="18" charset="0"/>
                <a:cs typeface="Capitals"/>
              </a:rPr>
              <a:t>Keys to Better Choices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nard MT Condensed" pitchFamily="18" charset="0"/>
              <a:cs typeface="Capital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401"/>
            <a:ext cx="8229600" cy="37029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Recognize an independence from your circumstances (Phil. 4:12-13).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Recognize that you can only make choices for yourself (2 Cor. 6:12-18).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Make good choices before you are forced to (Dan. 1</a:t>
            </a:r>
            <a:r>
              <a:rPr lang="en-US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:8; 6:10-11)</a:t>
            </a:r>
            <a:r>
              <a:rPr lang="en-US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Consider every choice in light of your goals (Heb. 5:12).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51346" y="1085869"/>
            <a:ext cx="6872466" cy="0"/>
          </a:xfrm>
          <a:prstGeom prst="straightConnector1">
            <a:avLst/>
          </a:prstGeom>
          <a:ln w="444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973416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255</Words>
  <Application>Microsoft Macintosh PowerPoint</Application>
  <PresentationFormat>On-screen Show (16:9)</PresentationFormat>
  <Paragraphs>16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1_Office Theme</vt:lpstr>
      <vt:lpstr>2_Office Theme</vt:lpstr>
      <vt:lpstr>3_Office Theme</vt:lpstr>
      <vt:lpstr>4_Office Theme</vt:lpstr>
      <vt:lpstr>The Power of Choice</vt:lpstr>
      <vt:lpstr>The Knowledge of Choice</vt:lpstr>
      <vt:lpstr>The Freedom of Choice</vt:lpstr>
      <vt:lpstr>Keys to Better Choices</vt:lpstr>
    </vt:vector>
  </TitlesOfParts>
  <Company>AQ2 Technologies, LLC.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Brad Collins</cp:lastModifiedBy>
  <cp:revision>13</cp:revision>
  <dcterms:created xsi:type="dcterms:W3CDTF">2008-03-16T18:22:36Z</dcterms:created>
  <dcterms:modified xsi:type="dcterms:W3CDTF">2015-02-23T02:17:56Z</dcterms:modified>
</cp:coreProperties>
</file>