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  <p:sldMasterId id="2147483660" r:id="rId3"/>
    <p:sldMasterId id="2147483662" r:id="rId4"/>
  </p:sldMasterIdLst>
  <p:notesMasterIdLst>
    <p:notesMasterId r:id="rId9"/>
  </p:notesMasterIdLst>
  <p:sldIdLst>
    <p:sldId id="331" r:id="rId5"/>
    <p:sldId id="332" r:id="rId6"/>
    <p:sldId id="333" r:id="rId7"/>
    <p:sldId id="33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135" d="100"/>
          <a:sy n="135" d="100"/>
        </p:scale>
        <p:origin x="-104" y="-10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3/2/15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14633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14633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14633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4085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erpetua"/>
          <a:ea typeface="+mj-ea"/>
          <a:cs typeface="Perpetu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4085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erpetua"/>
          <a:ea typeface="+mj-ea"/>
          <a:cs typeface="Perpetu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4085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erpetua"/>
          <a:ea typeface="+mj-ea"/>
          <a:cs typeface="Perpetu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4085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erpetua"/>
          <a:ea typeface="+mj-ea"/>
          <a:cs typeface="Perpetu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09" y="3953092"/>
            <a:ext cx="5467933" cy="1011451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  <a:cs typeface="Goudy Old Style"/>
              </a:rPr>
              <a:t>An Inherited Faith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5803" y="4695819"/>
            <a:ext cx="2738582" cy="43035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Timothy 1:5</a:t>
            </a:r>
            <a:endParaRPr lang="en-US" sz="24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02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34"/>
            <a:ext cx="8229600" cy="980785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Old Style"/>
                <a:cs typeface="Goudy Old Style"/>
              </a:rPr>
              <a:t>A Communicated Faith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280965"/>
            <a:ext cx="8432800" cy="37182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Many speak of a faith that can’t be put into words (Rom. 10:17).</a:t>
            </a:r>
          </a:p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Our faith ought to be the most common subject of our conversation (Deut. 6:6-9).</a:t>
            </a:r>
          </a:p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Don’t wait until questions are asked, they may not even be the right questions (Mk. 12:24-27).</a:t>
            </a:r>
          </a:p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Make the time to have serious conversations (Jdg. 2:10; Acts 20:16-17).</a:t>
            </a:r>
            <a:endParaRPr lang="en-US" dirty="0">
              <a:effectLst>
                <a:glow rad="241300">
                  <a:schemeClr val="bg1">
                    <a:alpha val="5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465316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34"/>
            <a:ext cx="8229600" cy="980785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Old Style"/>
                <a:cs typeface="Goudy Old Style"/>
              </a:rPr>
              <a:t>A Duplicated Faith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280965"/>
            <a:ext cx="8432800" cy="37182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Many speak of a faith that is unique to their own life (Eph. 4:4-6).</a:t>
            </a:r>
          </a:p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Sincerity does not require uniqueness (Matt. 4:4, 7, 10; 27:46).</a:t>
            </a:r>
          </a:p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God doesn’t have a specific journey mapped out for you that must be “discovered” (cf. Jer. 29:11).</a:t>
            </a:r>
          </a:p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We must examine to see if our faith is one we would want to see in another (Matt. 23:13-15).</a:t>
            </a:r>
            <a:endParaRPr lang="en-US" dirty="0">
              <a:effectLst>
                <a:glow rad="241300">
                  <a:schemeClr val="bg1">
                    <a:alpha val="5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02600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34"/>
            <a:ext cx="8229600" cy="980785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Old Style"/>
                <a:cs typeface="Goudy Old Style"/>
              </a:rPr>
              <a:t>A Persistent Faith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488781"/>
            <a:ext cx="8432800" cy="3394944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It was a faith in the midst of a pagan city (Acts 14:8-19).</a:t>
            </a:r>
          </a:p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It was a faith in a culture of religious hypocrisy (Rom. 2:23-24).</a:t>
            </a:r>
          </a:p>
          <a:p>
            <a:r>
              <a:rPr lang="en-US" dirty="0" smtClean="0">
                <a:effectLst>
                  <a:glow rad="241300">
                    <a:schemeClr val="bg1">
                      <a:alpha val="52000"/>
                    </a:schemeClr>
                  </a:glow>
                </a:effectLst>
              </a:rPr>
              <a:t>It was the faith of a mother and grandmother with no mention of the father (Acts 16:1).</a:t>
            </a:r>
          </a:p>
        </p:txBody>
      </p:sp>
    </p:spTree>
    <p:extLst>
      <p:ext uri="{BB962C8B-B14F-4D97-AF65-F5344CB8AC3E}">
        <p14:creationId xmlns:p14="http://schemas.microsoft.com/office/powerpoint/2010/main" val="3776664537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263</Words>
  <Application>Microsoft Macintosh PowerPoint</Application>
  <PresentationFormat>On-screen Show (16:9)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1_Office Theme</vt:lpstr>
      <vt:lpstr>2_Office Theme</vt:lpstr>
      <vt:lpstr>3_Office Theme</vt:lpstr>
      <vt:lpstr>4_Office Theme</vt:lpstr>
      <vt:lpstr>An Inherited Faith</vt:lpstr>
      <vt:lpstr>A Communicated Faith</vt:lpstr>
      <vt:lpstr>A Duplicated Faith</vt:lpstr>
      <vt:lpstr>A Persistent Faith</vt:lpstr>
    </vt:vector>
  </TitlesOfParts>
  <Company>AQ2 Technologies,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Brad Collins</cp:lastModifiedBy>
  <cp:revision>13</cp:revision>
  <dcterms:created xsi:type="dcterms:W3CDTF">2008-03-16T18:22:36Z</dcterms:created>
  <dcterms:modified xsi:type="dcterms:W3CDTF">2015-03-02T14:11:53Z</dcterms:modified>
</cp:coreProperties>
</file>