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6" r:id="rId4"/>
    <p:sldId id="287" r:id="rId5"/>
    <p:sldId id="288" r:id="rId6"/>
    <p:sldId id="289" r:id="rId7"/>
    <p:sldId id="291" r:id="rId8"/>
    <p:sldId id="292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Jesus </a:t>
            </a:r>
            <a:r>
              <a:rPr lang="pt-BR" dirty="0" err="1" smtClean="0"/>
              <a:t>Spoke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Authority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6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9903854" cy="4712380"/>
          </a:xfrm>
        </p:spPr>
        <p:txBody>
          <a:bodyPr>
            <a:normAutofit/>
          </a:bodyPr>
          <a:lstStyle/>
          <a:p>
            <a:r>
              <a:rPr lang="pt-BR" dirty="0"/>
              <a:t>Adonai (H) = </a:t>
            </a:r>
            <a:r>
              <a:rPr lang="pt-BR" dirty="0" err="1" smtClean="0"/>
              <a:t>Sovereign</a:t>
            </a:r>
            <a:r>
              <a:rPr lang="pt-BR" dirty="0" smtClean="0"/>
              <a:t>, </a:t>
            </a:r>
            <a:r>
              <a:rPr lang="pt-BR" dirty="0" err="1" smtClean="0"/>
              <a:t>Lord</a:t>
            </a:r>
            <a:r>
              <a:rPr lang="pt-BR" dirty="0" smtClean="0"/>
              <a:t>. </a:t>
            </a:r>
            <a:r>
              <a:rPr lang="pt-BR" dirty="0"/>
              <a:t>400</a:t>
            </a:r>
            <a:r>
              <a:rPr lang="pt-BR" dirty="0" smtClean="0"/>
              <a:t>+ times in OT</a:t>
            </a:r>
          </a:p>
          <a:p>
            <a:pPr lvl="1"/>
            <a:r>
              <a:rPr lang="pt-BR" sz="2300" dirty="0" smtClean="0"/>
              <a:t>Common </a:t>
            </a:r>
            <a:r>
              <a:rPr lang="pt-BR" sz="2300" dirty="0" err="1" smtClean="0"/>
              <a:t>translation</a:t>
            </a:r>
            <a:r>
              <a:rPr lang="pt-BR" sz="2300" dirty="0" smtClean="0"/>
              <a:t> (E) = </a:t>
            </a:r>
            <a:r>
              <a:rPr lang="pt-BR" sz="2300" dirty="0" err="1" smtClean="0"/>
              <a:t>Lord</a:t>
            </a:r>
            <a:endParaRPr lang="pt-BR" sz="2300" dirty="0" smtClean="0"/>
          </a:p>
          <a:p>
            <a:r>
              <a:rPr lang="pt-BR" dirty="0"/>
              <a:t>YHWH (H) = </a:t>
            </a:r>
            <a:r>
              <a:rPr lang="pt-BR" dirty="0" smtClean="0"/>
              <a:t>The </a:t>
            </a:r>
            <a:r>
              <a:rPr lang="pt-BR" dirty="0" err="1" smtClean="0"/>
              <a:t>One</a:t>
            </a:r>
            <a:r>
              <a:rPr lang="pt-BR" dirty="0" smtClean="0"/>
              <a:t> Who </a:t>
            </a:r>
            <a:r>
              <a:rPr lang="pt-BR" dirty="0" err="1" smtClean="0"/>
              <a:t>Exists</a:t>
            </a:r>
            <a:r>
              <a:rPr lang="pt-BR" dirty="0" smtClean="0"/>
              <a:t>, Eternal. </a:t>
            </a:r>
            <a:r>
              <a:rPr lang="pt-BR" dirty="0"/>
              <a:t>6.000</a:t>
            </a:r>
            <a:r>
              <a:rPr lang="pt-BR" dirty="0" smtClean="0"/>
              <a:t>+ times in OT</a:t>
            </a:r>
            <a:endParaRPr lang="pt-BR" dirty="0"/>
          </a:p>
          <a:p>
            <a:pPr lvl="1"/>
            <a:r>
              <a:rPr lang="pt-BR" sz="2400" dirty="0" smtClean="0"/>
              <a:t>Common </a:t>
            </a:r>
            <a:r>
              <a:rPr lang="pt-BR" sz="2400" dirty="0" err="1" smtClean="0"/>
              <a:t>translation</a:t>
            </a:r>
            <a:r>
              <a:rPr lang="pt-BR" sz="2400" dirty="0" smtClean="0"/>
              <a:t> (E) </a:t>
            </a:r>
            <a:r>
              <a:rPr lang="pt-BR" sz="2400" dirty="0"/>
              <a:t>= </a:t>
            </a:r>
            <a:r>
              <a:rPr lang="pt-BR" sz="2400" dirty="0" smtClean="0"/>
              <a:t>LORD</a:t>
            </a:r>
            <a:endParaRPr lang="pt-BR" sz="2400" dirty="0"/>
          </a:p>
          <a:p>
            <a:pPr marL="914400" lvl="2" indent="0">
              <a:buNone/>
            </a:pPr>
            <a:endParaRPr lang="pt-BR" sz="2550" dirty="0"/>
          </a:p>
        </p:txBody>
      </p:sp>
      <p:sp>
        <p:nvSpPr>
          <p:cNvPr id="4" name="TextBox 3"/>
          <p:cNvSpPr txBox="1"/>
          <p:nvPr/>
        </p:nvSpPr>
        <p:spPr>
          <a:xfrm rot="20202937">
            <a:off x="6515419" y="1325732"/>
            <a:ext cx="4480213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What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if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these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two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words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appear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together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in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same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verse?</a:t>
            </a:r>
            <a:endParaRPr lang="pt-BR" sz="2800" b="1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eta para a esquerda 4"/>
          <p:cNvSpPr/>
          <p:nvPr/>
        </p:nvSpPr>
        <p:spPr>
          <a:xfrm rot="19874860">
            <a:off x="6194738" y="3090930"/>
            <a:ext cx="502276" cy="3734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esquerda 6"/>
          <p:cNvSpPr/>
          <p:nvPr/>
        </p:nvSpPr>
        <p:spPr>
          <a:xfrm rot="18460860">
            <a:off x="5943701" y="3625447"/>
            <a:ext cx="1070564" cy="390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4108361" cy="4712380"/>
          </a:xfrm>
        </p:spPr>
        <p:txBody>
          <a:bodyPr>
            <a:normAutofit/>
          </a:bodyPr>
          <a:lstStyle/>
          <a:p>
            <a:r>
              <a:rPr lang="pt-BR" dirty="0"/>
              <a:t>Adonai (H) + YHWH (H) = LORD </a:t>
            </a:r>
            <a:r>
              <a:rPr lang="pt-BR" dirty="0" err="1"/>
              <a:t>God</a:t>
            </a:r>
            <a:r>
              <a:rPr lang="pt-BR" dirty="0"/>
              <a:t> (E)</a:t>
            </a:r>
          </a:p>
          <a:p>
            <a:pPr lvl="1"/>
            <a:r>
              <a:rPr lang="pt-BR" sz="2300" dirty="0"/>
              <a:t>“</a:t>
            </a:r>
            <a:r>
              <a:rPr lang="pt-BR" sz="2300" dirty="0" err="1"/>
              <a:t>Therefore</a:t>
            </a:r>
            <a:r>
              <a:rPr lang="pt-BR" sz="2300" dirty="0"/>
              <a:t> I </a:t>
            </a:r>
            <a:r>
              <a:rPr lang="pt-BR" sz="2300" dirty="0" err="1"/>
              <a:t>prayed</a:t>
            </a:r>
            <a:r>
              <a:rPr lang="pt-BR" sz="2300" dirty="0"/>
              <a:t> </a:t>
            </a:r>
            <a:r>
              <a:rPr lang="pt-BR" sz="2300" dirty="0" err="1"/>
              <a:t>to</a:t>
            </a:r>
            <a:r>
              <a:rPr lang="pt-BR" sz="2300" dirty="0"/>
              <a:t> </a:t>
            </a:r>
            <a:r>
              <a:rPr lang="pt-BR" sz="2300" dirty="0" err="1"/>
              <a:t>the</a:t>
            </a:r>
            <a:r>
              <a:rPr lang="pt-BR" sz="2300" dirty="0"/>
              <a:t> LORD, </a:t>
            </a:r>
            <a:r>
              <a:rPr lang="pt-BR" sz="2300" dirty="0" err="1"/>
              <a:t>and</a:t>
            </a:r>
            <a:r>
              <a:rPr lang="pt-BR" sz="2300" dirty="0"/>
              <a:t> </a:t>
            </a:r>
            <a:r>
              <a:rPr lang="pt-BR" sz="2300" dirty="0" err="1"/>
              <a:t>said</a:t>
            </a:r>
            <a:r>
              <a:rPr lang="pt-BR" sz="2300" dirty="0"/>
              <a:t>: ‘O </a:t>
            </a:r>
            <a:r>
              <a:rPr lang="pt-BR" sz="2300" b="1" dirty="0">
                <a:solidFill>
                  <a:srgbClr val="C00000"/>
                </a:solidFill>
              </a:rPr>
              <a:t>LORD </a:t>
            </a:r>
            <a:r>
              <a:rPr lang="pt-BR" sz="2300" b="1" dirty="0" err="1">
                <a:solidFill>
                  <a:srgbClr val="C00000"/>
                </a:solidFill>
              </a:rPr>
              <a:t>God</a:t>
            </a:r>
            <a:r>
              <a:rPr lang="pt-BR" sz="2300" dirty="0"/>
              <a:t>, do </a:t>
            </a:r>
            <a:r>
              <a:rPr lang="pt-BR" sz="2300" dirty="0" err="1"/>
              <a:t>not</a:t>
            </a:r>
            <a:r>
              <a:rPr lang="pt-BR" sz="2300" dirty="0"/>
              <a:t> </a:t>
            </a:r>
            <a:r>
              <a:rPr lang="pt-BR" sz="2300" dirty="0" err="1"/>
              <a:t>destroy</a:t>
            </a:r>
            <a:r>
              <a:rPr lang="pt-BR" sz="2300" dirty="0"/>
              <a:t> </a:t>
            </a:r>
            <a:r>
              <a:rPr lang="pt-BR" sz="2300" dirty="0" err="1"/>
              <a:t>Your</a:t>
            </a:r>
            <a:r>
              <a:rPr lang="pt-BR" sz="2300" dirty="0"/>
              <a:t> </a:t>
            </a:r>
            <a:r>
              <a:rPr lang="pt-BR" sz="2300" dirty="0" err="1"/>
              <a:t>people</a:t>
            </a:r>
            <a:r>
              <a:rPr lang="pt-BR" sz="2300" dirty="0"/>
              <a:t> </a:t>
            </a:r>
            <a:r>
              <a:rPr lang="pt-BR" sz="2300" dirty="0" err="1"/>
              <a:t>and</a:t>
            </a:r>
            <a:r>
              <a:rPr lang="pt-BR" sz="2300" dirty="0"/>
              <a:t> </a:t>
            </a:r>
            <a:r>
              <a:rPr lang="pt-BR" sz="2300" dirty="0" err="1"/>
              <a:t>Your</a:t>
            </a:r>
            <a:r>
              <a:rPr lang="pt-BR" sz="2300" dirty="0"/>
              <a:t> </a:t>
            </a:r>
            <a:r>
              <a:rPr lang="pt-BR" sz="2300" dirty="0" err="1"/>
              <a:t>inheritance</a:t>
            </a:r>
            <a:r>
              <a:rPr lang="pt-BR" sz="2300" dirty="0"/>
              <a:t>...” (</a:t>
            </a:r>
            <a:r>
              <a:rPr lang="pt-BR" sz="2300" dirty="0" err="1"/>
              <a:t>Dt</a:t>
            </a:r>
            <a:r>
              <a:rPr lang="pt-BR" sz="2300" dirty="0"/>
              <a:t> 9:26)</a:t>
            </a:r>
          </a:p>
          <a:p>
            <a:pPr marL="914400" lvl="2" indent="0">
              <a:buNone/>
            </a:pPr>
            <a:endParaRPr lang="pt-BR" sz="2550" dirty="0"/>
          </a:p>
        </p:txBody>
      </p:sp>
      <p:sp>
        <p:nvSpPr>
          <p:cNvPr id="4" name="TextBox 3"/>
          <p:cNvSpPr txBox="1"/>
          <p:nvPr/>
        </p:nvSpPr>
        <p:spPr>
          <a:xfrm rot="20202937">
            <a:off x="6515419" y="1325732"/>
            <a:ext cx="4480213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What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if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these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two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words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appear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together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in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same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verse?</a:t>
            </a:r>
            <a:endParaRPr lang="pt-BR" sz="2800" b="1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10032642" cy="4712380"/>
          </a:xfrm>
        </p:spPr>
        <p:txBody>
          <a:bodyPr>
            <a:normAutofit/>
          </a:bodyPr>
          <a:lstStyle/>
          <a:p>
            <a:r>
              <a:rPr lang="pt-BR" dirty="0" err="1" smtClean="0"/>
              <a:t>Now</a:t>
            </a:r>
            <a:r>
              <a:rPr lang="pt-BR" dirty="0" smtClean="0"/>
              <a:t> </a:t>
            </a:r>
            <a:r>
              <a:rPr lang="pt-BR" dirty="0" err="1" smtClean="0"/>
              <a:t>let´s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</a:t>
            </a:r>
            <a:r>
              <a:rPr lang="pt-BR" dirty="0" err="1" smtClean="0"/>
              <a:t>problem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handled</a:t>
            </a:r>
            <a:r>
              <a:rPr lang="pt-BR" dirty="0" smtClean="0"/>
              <a:t> in </a:t>
            </a:r>
            <a:r>
              <a:rPr lang="pt-BR" dirty="0" err="1" smtClean="0"/>
              <a:t>Greek</a:t>
            </a:r>
            <a:r>
              <a:rPr lang="pt-BR" dirty="0" smtClean="0"/>
              <a:t> (LXX) </a:t>
            </a:r>
          </a:p>
          <a:p>
            <a:r>
              <a:rPr lang="pt-BR" dirty="0" smtClean="0"/>
              <a:t>The </a:t>
            </a:r>
            <a:r>
              <a:rPr lang="pt-BR" dirty="0" err="1" smtClean="0"/>
              <a:t>same</a:t>
            </a:r>
            <a:r>
              <a:rPr lang="pt-BR" dirty="0" smtClean="0"/>
              <a:t> </a:t>
            </a:r>
            <a:r>
              <a:rPr lang="pt-BR" dirty="0" err="1" smtClean="0"/>
              <a:t>words</a:t>
            </a:r>
            <a:r>
              <a:rPr lang="pt-BR" dirty="0" smtClean="0"/>
              <a:t> </a:t>
            </a:r>
            <a:r>
              <a:rPr lang="pt-BR" dirty="0" err="1" smtClean="0"/>
              <a:t>translated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LXX </a:t>
            </a:r>
            <a:r>
              <a:rPr lang="pt-BR" dirty="0"/>
              <a:t>– </a:t>
            </a:r>
            <a:r>
              <a:rPr lang="pt-BR" dirty="0" smtClean="0"/>
              <a:t>Common </a:t>
            </a:r>
            <a:r>
              <a:rPr lang="pt-BR" dirty="0" err="1" smtClean="0"/>
              <a:t>Greek</a:t>
            </a:r>
            <a:r>
              <a:rPr lang="pt-BR" dirty="0" smtClean="0"/>
              <a:t> </a:t>
            </a:r>
            <a:r>
              <a:rPr lang="pt-BR" dirty="0" err="1" smtClean="0"/>
              <a:t>translation</a:t>
            </a:r>
            <a:endParaRPr lang="pt-BR" dirty="0"/>
          </a:p>
          <a:p>
            <a:pPr lvl="1"/>
            <a:r>
              <a:rPr lang="pt-BR" sz="2400" dirty="0"/>
              <a:t>Adonai (H) &gt; </a:t>
            </a:r>
            <a:r>
              <a:rPr lang="pt-BR" sz="2400" dirty="0" err="1"/>
              <a:t>Kurios</a:t>
            </a:r>
            <a:r>
              <a:rPr lang="pt-BR" sz="2400" dirty="0"/>
              <a:t> (G) = </a:t>
            </a:r>
            <a:r>
              <a:rPr lang="pt-BR" sz="2400" dirty="0" err="1" smtClean="0"/>
              <a:t>Lord</a:t>
            </a:r>
            <a:endParaRPr lang="pt-BR" sz="2400" dirty="0"/>
          </a:p>
          <a:p>
            <a:pPr lvl="1"/>
            <a:r>
              <a:rPr lang="pt-BR" sz="2400" dirty="0"/>
              <a:t>YHWH (H) &gt; </a:t>
            </a:r>
            <a:r>
              <a:rPr lang="pt-BR" sz="2400" dirty="0" err="1"/>
              <a:t>Kurios</a:t>
            </a:r>
            <a:r>
              <a:rPr lang="pt-BR" sz="2400" dirty="0"/>
              <a:t> (G) = </a:t>
            </a:r>
            <a:r>
              <a:rPr lang="pt-BR" sz="2400" dirty="0" smtClean="0"/>
              <a:t>LORD</a:t>
            </a:r>
          </a:p>
          <a:p>
            <a:pPr lvl="1"/>
            <a:r>
              <a:rPr lang="pt-BR" sz="2400" dirty="0" err="1" smtClean="0"/>
              <a:t>Basically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same</a:t>
            </a:r>
            <a:r>
              <a:rPr lang="pt-BR" sz="2400" dirty="0" smtClean="0"/>
              <a:t> </a:t>
            </a:r>
            <a:r>
              <a:rPr lang="pt-BR" sz="2400" dirty="0" err="1" smtClean="0"/>
              <a:t>thing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English</a:t>
            </a:r>
            <a:r>
              <a:rPr lang="pt-BR" sz="2400" dirty="0" smtClean="0"/>
              <a:t> </a:t>
            </a:r>
            <a:r>
              <a:rPr lang="pt-BR" sz="2400" dirty="0" err="1" smtClean="0"/>
              <a:t>translators</a:t>
            </a:r>
            <a:r>
              <a:rPr lang="pt-BR" sz="2400" dirty="0" smtClean="0"/>
              <a:t> </a:t>
            </a:r>
            <a:r>
              <a:rPr lang="pt-BR" sz="2400" dirty="0" err="1" smtClean="0"/>
              <a:t>did</a:t>
            </a:r>
            <a:r>
              <a:rPr lang="pt-BR" sz="2400" dirty="0" smtClean="0"/>
              <a:t> </a:t>
            </a:r>
            <a:r>
              <a:rPr lang="pt-BR" sz="2400" dirty="0" err="1" smtClean="0"/>
              <a:t>centuries</a:t>
            </a:r>
            <a:r>
              <a:rPr lang="pt-BR" sz="2400" dirty="0" smtClean="0"/>
              <a:t> later</a:t>
            </a:r>
          </a:p>
          <a:p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now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</a:t>
            </a:r>
            <a:r>
              <a:rPr lang="pt-BR" dirty="0" err="1" smtClean="0"/>
              <a:t>question</a:t>
            </a:r>
            <a:r>
              <a:rPr lang="pt-BR" dirty="0" smtClean="0"/>
              <a:t> as </a:t>
            </a:r>
            <a:r>
              <a:rPr lang="pt-BR" dirty="0" err="1" smtClean="0"/>
              <a:t>before</a:t>
            </a:r>
            <a:endParaRPr lang="pt-BR" dirty="0"/>
          </a:p>
          <a:p>
            <a:endParaRPr lang="pt-BR" sz="2300" dirty="0"/>
          </a:p>
          <a:p>
            <a:pPr marL="914400" lvl="2" indent="0">
              <a:buNone/>
            </a:pPr>
            <a:endParaRPr lang="pt-BR" sz="2550" dirty="0"/>
          </a:p>
        </p:txBody>
      </p:sp>
      <p:sp>
        <p:nvSpPr>
          <p:cNvPr id="5" name="TextBox 3"/>
          <p:cNvSpPr txBox="1"/>
          <p:nvPr/>
        </p:nvSpPr>
        <p:spPr>
          <a:xfrm rot="20202937">
            <a:off x="6515419" y="1325732"/>
            <a:ext cx="4480213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What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if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these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two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words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appear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together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in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the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pt-BR" sz="2800" b="1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same</a:t>
            </a:r>
            <a:r>
              <a:rPr lang="pt-BR" sz="2800" b="1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verse?</a:t>
            </a:r>
            <a:endParaRPr lang="pt-BR" sz="2800" b="1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2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10032642" cy="4712380"/>
          </a:xfrm>
        </p:spPr>
        <p:txBody>
          <a:bodyPr>
            <a:normAutofit/>
          </a:bodyPr>
          <a:lstStyle/>
          <a:p>
            <a:r>
              <a:rPr lang="pt-BR" dirty="0" err="1" smtClean="0"/>
              <a:t>Now</a:t>
            </a:r>
            <a:r>
              <a:rPr lang="pt-BR" dirty="0" smtClean="0"/>
              <a:t> </a:t>
            </a:r>
            <a:r>
              <a:rPr lang="pt-BR" dirty="0" err="1" smtClean="0"/>
              <a:t>let´s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</a:t>
            </a:r>
            <a:r>
              <a:rPr lang="pt-BR" dirty="0" err="1" smtClean="0"/>
              <a:t>problem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handled</a:t>
            </a:r>
            <a:r>
              <a:rPr lang="pt-BR" dirty="0" smtClean="0"/>
              <a:t> in </a:t>
            </a:r>
            <a:r>
              <a:rPr lang="pt-BR" dirty="0" err="1" smtClean="0"/>
              <a:t>Greek</a:t>
            </a:r>
            <a:r>
              <a:rPr lang="pt-BR" dirty="0" smtClean="0"/>
              <a:t> (LXX) </a:t>
            </a:r>
          </a:p>
          <a:p>
            <a:pPr lvl="1"/>
            <a:r>
              <a:rPr lang="pt-BR" sz="2400" dirty="0" smtClean="0"/>
              <a:t>NKJV: “</a:t>
            </a:r>
            <a:r>
              <a:rPr lang="pt-BR" sz="2400" dirty="0" err="1" smtClean="0"/>
              <a:t>Therefore</a:t>
            </a:r>
            <a:r>
              <a:rPr lang="pt-BR" sz="2400" dirty="0" smtClean="0"/>
              <a:t> I </a:t>
            </a:r>
            <a:r>
              <a:rPr lang="pt-BR" sz="2400" dirty="0" err="1" smtClean="0"/>
              <a:t>prayed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Lord</a:t>
            </a:r>
            <a:r>
              <a:rPr lang="pt-BR" sz="2400" dirty="0" smtClean="0"/>
              <a:t>,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said</a:t>
            </a:r>
            <a:r>
              <a:rPr lang="pt-BR" sz="2400" dirty="0" smtClean="0"/>
              <a:t>: ‘O LORD </a:t>
            </a:r>
            <a:r>
              <a:rPr lang="pt-BR" sz="2400" dirty="0" err="1" smtClean="0"/>
              <a:t>God</a:t>
            </a:r>
            <a:r>
              <a:rPr lang="pt-BR" sz="2400" dirty="0" smtClean="0"/>
              <a:t>...” </a:t>
            </a:r>
            <a:r>
              <a:rPr lang="pt-BR" sz="2400" dirty="0"/>
              <a:t>(</a:t>
            </a:r>
            <a:r>
              <a:rPr lang="pt-BR" sz="2400" dirty="0" err="1"/>
              <a:t>Dt</a:t>
            </a:r>
            <a:r>
              <a:rPr lang="pt-BR" sz="2400" dirty="0"/>
              <a:t> </a:t>
            </a:r>
            <a:r>
              <a:rPr lang="pt-BR" sz="2400" dirty="0" smtClean="0"/>
              <a:t>9:26a)</a:t>
            </a:r>
          </a:p>
          <a:p>
            <a:pPr lvl="1"/>
            <a:r>
              <a:rPr lang="pt-BR" sz="2400" dirty="0" smtClean="0"/>
              <a:t>LXX</a:t>
            </a:r>
            <a:r>
              <a:rPr lang="pt-BR" sz="2400" dirty="0"/>
              <a:t>: “</a:t>
            </a:r>
            <a:r>
              <a:rPr lang="el-GR" sz="2400" dirty="0"/>
              <a:t>καί εὔχομαι πρός ὁ θεός καί εἶπον </a:t>
            </a:r>
            <a:r>
              <a:rPr lang="el-GR" sz="2400" b="1" dirty="0">
                <a:solidFill>
                  <a:srgbClr val="FF0000"/>
                </a:solidFill>
              </a:rPr>
              <a:t>κύριος </a:t>
            </a:r>
            <a:r>
              <a:rPr lang="el-GR" sz="2400" b="1" dirty="0" smtClean="0">
                <a:solidFill>
                  <a:srgbClr val="FF0000"/>
                </a:solidFill>
              </a:rPr>
              <a:t>κύριος</a:t>
            </a:r>
            <a:r>
              <a:rPr lang="pt-BR" sz="2400" dirty="0" smtClean="0"/>
              <a:t>...”</a:t>
            </a:r>
          </a:p>
          <a:p>
            <a:pPr lvl="1"/>
            <a:endParaRPr lang="pt-BR" sz="2400" dirty="0"/>
          </a:p>
          <a:p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construction</a:t>
            </a:r>
            <a:r>
              <a:rPr lang="pt-BR" dirty="0" smtClean="0"/>
              <a:t> </a:t>
            </a:r>
            <a:r>
              <a:rPr lang="pt-BR" dirty="0" err="1" smtClean="0"/>
              <a:t>appears</a:t>
            </a:r>
            <a:r>
              <a:rPr lang="pt-BR" dirty="0" smtClean="0"/>
              <a:t> </a:t>
            </a:r>
            <a:r>
              <a:rPr lang="pt-BR" dirty="0" err="1" smtClean="0"/>
              <a:t>various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times in </a:t>
            </a:r>
            <a:r>
              <a:rPr lang="pt-BR" dirty="0" err="1" smtClean="0"/>
              <a:t>the</a:t>
            </a:r>
            <a:r>
              <a:rPr lang="pt-BR" dirty="0" smtClean="0"/>
              <a:t> OT, </a:t>
            </a:r>
            <a:r>
              <a:rPr lang="pt-BR" dirty="0" err="1" smtClean="0"/>
              <a:t>speaking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God</a:t>
            </a:r>
            <a:r>
              <a:rPr lang="pt-BR" dirty="0" smtClean="0"/>
              <a:t>, </a:t>
            </a:r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b="1" dirty="0" err="1" smtClean="0"/>
              <a:t>exclusively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YHWH</a:t>
            </a:r>
          </a:p>
          <a:p>
            <a:r>
              <a:rPr lang="pt-BR" b="1" dirty="0" err="1" smtClean="0">
                <a:solidFill>
                  <a:srgbClr val="C00000"/>
                </a:solidFill>
              </a:rPr>
              <a:t>Kurios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Kurios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refers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to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God</a:t>
            </a:r>
            <a:r>
              <a:rPr lang="pt-BR" b="1" dirty="0" smtClean="0">
                <a:solidFill>
                  <a:srgbClr val="C00000"/>
                </a:solidFill>
              </a:rPr>
              <a:t> (YHWH)!</a:t>
            </a:r>
            <a:endParaRPr lang="pt-BR" sz="25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3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10032642" cy="4712380"/>
          </a:xfrm>
        </p:spPr>
        <p:txBody>
          <a:bodyPr>
            <a:normAutofit/>
          </a:bodyPr>
          <a:lstStyle/>
          <a:p>
            <a:r>
              <a:rPr lang="pt-BR" dirty="0" smtClean="0"/>
              <a:t>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see</a:t>
            </a:r>
            <a:r>
              <a:rPr lang="pt-BR" dirty="0" smtClean="0"/>
              <a:t> </a:t>
            </a:r>
            <a:r>
              <a:rPr lang="pt-BR" dirty="0" err="1" smtClean="0"/>
              <a:t>where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leads </a:t>
            </a:r>
            <a:r>
              <a:rPr lang="pt-BR" dirty="0" err="1" smtClean="0"/>
              <a:t>us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do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find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NT (in </a:t>
            </a:r>
            <a:r>
              <a:rPr lang="pt-BR" dirty="0" err="1" smtClean="0"/>
              <a:t>Greek</a:t>
            </a:r>
            <a:r>
              <a:rPr lang="pt-BR" dirty="0" smtClean="0"/>
              <a:t>)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mouth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Jesus </a:t>
            </a:r>
            <a:r>
              <a:rPr lang="pt-BR" dirty="0" err="1" smtClean="0"/>
              <a:t>Himself</a:t>
            </a:r>
            <a:r>
              <a:rPr lang="pt-BR" dirty="0" smtClean="0"/>
              <a:t>?</a:t>
            </a:r>
          </a:p>
          <a:p>
            <a:pPr lvl="1"/>
            <a:r>
              <a:rPr lang="pt-BR" sz="2400" dirty="0" smtClean="0"/>
              <a:t>“</a:t>
            </a:r>
            <a:r>
              <a:rPr lang="pt-BR" sz="2400" dirty="0" err="1" smtClean="0"/>
              <a:t>Not</a:t>
            </a:r>
            <a:r>
              <a:rPr lang="pt-BR" sz="2400" dirty="0" smtClean="0"/>
              <a:t> </a:t>
            </a:r>
            <a:r>
              <a:rPr lang="pt-BR" sz="2400" dirty="0" err="1" smtClean="0"/>
              <a:t>everyone</a:t>
            </a:r>
            <a:r>
              <a:rPr lang="pt-BR" sz="2400" dirty="0"/>
              <a:t> </a:t>
            </a:r>
            <a:r>
              <a:rPr lang="pt-BR" sz="2400" dirty="0" err="1" smtClean="0"/>
              <a:t>who</a:t>
            </a:r>
            <a:r>
              <a:rPr lang="pt-BR" sz="2400" dirty="0" smtClean="0"/>
              <a:t> </a:t>
            </a:r>
            <a:r>
              <a:rPr lang="pt-BR" sz="2400" dirty="0" err="1" smtClean="0"/>
              <a:t>says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Me, ‘</a:t>
            </a:r>
            <a:r>
              <a:rPr lang="pt-BR" sz="2400" dirty="0" err="1" smtClean="0"/>
              <a:t>Lord</a:t>
            </a:r>
            <a:r>
              <a:rPr lang="pt-BR" sz="2400" dirty="0" smtClean="0"/>
              <a:t>, </a:t>
            </a:r>
            <a:r>
              <a:rPr lang="pt-BR" sz="2400" dirty="0" err="1" smtClean="0"/>
              <a:t>Lord</a:t>
            </a:r>
            <a:r>
              <a:rPr lang="pt-BR" sz="2400" dirty="0" smtClean="0"/>
              <a:t>,’ </a:t>
            </a:r>
            <a:r>
              <a:rPr lang="pt-BR" sz="2400" dirty="0" err="1" smtClean="0"/>
              <a:t>shall</a:t>
            </a:r>
            <a:r>
              <a:rPr lang="pt-BR" sz="2400" dirty="0" smtClean="0"/>
              <a:t> </a:t>
            </a:r>
            <a:r>
              <a:rPr lang="pt-BR" sz="2400" dirty="0" err="1" smtClean="0"/>
              <a:t>enter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kingdom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heaven</a:t>
            </a:r>
            <a:r>
              <a:rPr lang="pt-BR" sz="2400" dirty="0" smtClean="0"/>
              <a:t>” (</a:t>
            </a:r>
            <a:r>
              <a:rPr lang="pt-BR" sz="2400" dirty="0" err="1" smtClean="0"/>
              <a:t>Mt</a:t>
            </a:r>
            <a:r>
              <a:rPr lang="pt-BR" sz="2400" dirty="0" smtClean="0"/>
              <a:t> 7:21)</a:t>
            </a:r>
          </a:p>
          <a:p>
            <a:pPr lvl="1"/>
            <a:r>
              <a:rPr lang="pt-BR" sz="2400" dirty="0" smtClean="0"/>
              <a:t>“</a:t>
            </a:r>
            <a:r>
              <a:rPr lang="pt-BR" sz="2400" dirty="0" err="1" smtClean="0"/>
              <a:t>But</a:t>
            </a:r>
            <a:r>
              <a:rPr lang="pt-BR" sz="2400" dirty="0" smtClean="0"/>
              <a:t> </a:t>
            </a:r>
            <a:r>
              <a:rPr lang="pt-BR" sz="2400" dirty="0" err="1" smtClean="0"/>
              <a:t>why</a:t>
            </a:r>
            <a:r>
              <a:rPr lang="pt-BR" sz="2400" dirty="0" smtClean="0"/>
              <a:t> do </a:t>
            </a:r>
            <a:r>
              <a:rPr lang="pt-BR" sz="2400" dirty="0" err="1" smtClean="0"/>
              <a:t>you</a:t>
            </a:r>
            <a:r>
              <a:rPr lang="pt-BR" sz="2400" dirty="0" smtClean="0"/>
              <a:t> </a:t>
            </a:r>
            <a:r>
              <a:rPr lang="pt-BR" sz="2400" dirty="0" err="1" smtClean="0"/>
              <a:t>call</a:t>
            </a:r>
            <a:r>
              <a:rPr lang="pt-BR" sz="2400" dirty="0" smtClean="0"/>
              <a:t> Me ‘</a:t>
            </a:r>
            <a:r>
              <a:rPr lang="pt-BR" sz="2400" dirty="0" err="1" smtClean="0"/>
              <a:t>Lord</a:t>
            </a:r>
            <a:r>
              <a:rPr lang="pt-BR" sz="2400" dirty="0" smtClean="0"/>
              <a:t>, </a:t>
            </a:r>
            <a:r>
              <a:rPr lang="pt-BR" sz="2400" dirty="0" err="1" smtClean="0"/>
              <a:t>Lord</a:t>
            </a:r>
            <a:r>
              <a:rPr lang="pt-BR" sz="2400" dirty="0" smtClean="0"/>
              <a:t>,’ </a:t>
            </a:r>
            <a:r>
              <a:rPr lang="pt-BR" sz="2400" dirty="0" err="1" smtClean="0"/>
              <a:t>and</a:t>
            </a:r>
            <a:r>
              <a:rPr lang="pt-BR" sz="2400" dirty="0" smtClean="0"/>
              <a:t> do </a:t>
            </a:r>
            <a:r>
              <a:rPr lang="pt-BR" sz="2400" dirty="0" err="1" smtClean="0"/>
              <a:t>not</a:t>
            </a:r>
            <a:r>
              <a:rPr lang="pt-BR" sz="2400" dirty="0" smtClean="0"/>
              <a:t> do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things</a:t>
            </a:r>
            <a:r>
              <a:rPr lang="pt-BR" sz="2400" dirty="0" smtClean="0"/>
              <a:t> </a:t>
            </a:r>
            <a:r>
              <a:rPr lang="pt-BR" sz="2400" dirty="0" err="1" smtClean="0"/>
              <a:t>which</a:t>
            </a:r>
            <a:r>
              <a:rPr lang="pt-BR" sz="2400" dirty="0" smtClean="0"/>
              <a:t> I </a:t>
            </a:r>
            <a:r>
              <a:rPr lang="pt-BR" sz="2400" dirty="0" err="1" smtClean="0"/>
              <a:t>say</a:t>
            </a:r>
            <a:r>
              <a:rPr lang="pt-BR" sz="2400" dirty="0" smtClean="0"/>
              <a:t>?” (</a:t>
            </a:r>
            <a:r>
              <a:rPr lang="pt-BR" sz="2400" dirty="0" err="1" smtClean="0"/>
              <a:t>Lk</a:t>
            </a:r>
            <a:r>
              <a:rPr lang="pt-BR" sz="2400" dirty="0" smtClean="0"/>
              <a:t> 6:46)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581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The </a:t>
            </a:r>
            <a:r>
              <a:rPr lang="pt-BR" b="1" dirty="0" err="1" smtClean="0"/>
              <a:t>Creator´s</a:t>
            </a:r>
            <a:r>
              <a:rPr lang="pt-BR" b="1" dirty="0" smtClean="0"/>
              <a:t> </a:t>
            </a:r>
            <a:r>
              <a:rPr lang="pt-BR" b="1" dirty="0" err="1"/>
              <a:t>A</a:t>
            </a:r>
            <a:r>
              <a:rPr lang="pt-BR" b="1" dirty="0" err="1" smtClean="0"/>
              <a:t>uthority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2110154"/>
            <a:ext cx="10018713" cy="4375051"/>
          </a:xfrm>
        </p:spPr>
        <p:txBody>
          <a:bodyPr/>
          <a:lstStyle/>
          <a:p>
            <a:r>
              <a:rPr lang="pt-BR" sz="2800" dirty="0" err="1" smtClean="0"/>
              <a:t>Colossians</a:t>
            </a:r>
            <a:r>
              <a:rPr lang="pt-BR" sz="2800" dirty="0" smtClean="0"/>
              <a:t> 1:15-18</a:t>
            </a:r>
          </a:p>
          <a:p>
            <a:r>
              <a:rPr lang="pt-BR" sz="2800" dirty="0" err="1" smtClean="0"/>
              <a:t>Hebrews</a:t>
            </a:r>
            <a:r>
              <a:rPr lang="pt-BR" sz="2800" dirty="0" smtClean="0"/>
              <a:t> 1:1-3</a:t>
            </a:r>
          </a:p>
          <a:p>
            <a:r>
              <a:rPr lang="pt-BR" sz="2800" dirty="0" err="1" smtClean="0"/>
              <a:t>If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Earth </a:t>
            </a:r>
            <a:r>
              <a:rPr lang="pt-BR" sz="2800" dirty="0" err="1" smtClean="0"/>
              <a:t>were</a:t>
            </a:r>
            <a:r>
              <a:rPr lang="pt-BR" sz="2800" dirty="0" smtClean="0"/>
              <a:t> a </a:t>
            </a:r>
            <a:r>
              <a:rPr lang="pt-BR" sz="2800" dirty="0" err="1" smtClean="0"/>
              <a:t>golf</a:t>
            </a:r>
            <a:r>
              <a:rPr lang="pt-BR" sz="2800" dirty="0" smtClean="0"/>
              <a:t> </a:t>
            </a:r>
            <a:r>
              <a:rPr lang="pt-BR" sz="2800" dirty="0" err="1" smtClean="0"/>
              <a:t>ball</a:t>
            </a:r>
            <a:endParaRPr lang="pt-BR" sz="2800" dirty="0" smtClean="0"/>
          </a:p>
          <a:p>
            <a:pPr lvl="1"/>
            <a:r>
              <a:rPr lang="pt-BR" sz="2400" dirty="0" smtClean="0"/>
              <a:t>IRS65 – 10 times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height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Mt</a:t>
            </a:r>
            <a:r>
              <a:rPr lang="pt-BR" sz="2400" dirty="0" smtClean="0"/>
              <a:t>. Everest</a:t>
            </a:r>
          </a:p>
          <a:p>
            <a:pPr lvl="1"/>
            <a:r>
              <a:rPr lang="pt-BR" sz="2400" dirty="0" smtClean="0"/>
              <a:t>Canis </a:t>
            </a:r>
            <a:r>
              <a:rPr lang="pt-BR" sz="2400" dirty="0" err="1" smtClean="0"/>
              <a:t>Marjoris</a:t>
            </a:r>
            <a:r>
              <a:rPr lang="pt-BR" sz="2400" dirty="0" smtClean="0"/>
              <a:t> – 7 </a:t>
            </a:r>
            <a:r>
              <a:rPr lang="pt-BR" sz="2400" dirty="0" err="1" smtClean="0"/>
              <a:t>quadrillion</a:t>
            </a:r>
            <a:r>
              <a:rPr lang="pt-BR" sz="2400" dirty="0" smtClean="0"/>
              <a:t> </a:t>
            </a:r>
            <a:r>
              <a:rPr lang="pt-BR" sz="2400" dirty="0" err="1" smtClean="0"/>
              <a:t>Earths</a:t>
            </a:r>
            <a:r>
              <a:rPr lang="pt-BR" sz="2400" dirty="0" smtClean="0"/>
              <a:t> – Texas 2 </a:t>
            </a:r>
            <a:r>
              <a:rPr lang="pt-BR" sz="2400" dirty="0" err="1" smtClean="0"/>
              <a:t>feet</a:t>
            </a:r>
            <a:r>
              <a:rPr lang="pt-BR" sz="2400" dirty="0" smtClean="0"/>
              <a:t> </a:t>
            </a:r>
            <a:r>
              <a:rPr lang="pt-BR" sz="2400" dirty="0" err="1" smtClean="0"/>
              <a:t>deep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</a:t>
            </a:r>
            <a:r>
              <a:rPr lang="pt-BR" sz="2400" dirty="0" err="1" smtClean="0"/>
              <a:t>golf</a:t>
            </a:r>
            <a:r>
              <a:rPr lang="pt-BR" sz="2400" dirty="0" smtClean="0"/>
              <a:t> </a:t>
            </a:r>
            <a:r>
              <a:rPr lang="pt-BR" sz="2400" dirty="0" err="1" smtClean="0"/>
              <a:t>balls</a:t>
            </a:r>
            <a:endParaRPr lang="pt-BR" sz="2400" dirty="0"/>
          </a:p>
          <a:p>
            <a:r>
              <a:rPr lang="pt-BR" sz="3200" dirty="0" err="1" smtClean="0"/>
              <a:t>So</a:t>
            </a:r>
            <a:r>
              <a:rPr lang="pt-BR" sz="3200" dirty="0" smtClean="0"/>
              <a:t> </a:t>
            </a:r>
            <a:r>
              <a:rPr lang="pt-BR" sz="3200" dirty="0" err="1" smtClean="0"/>
              <a:t>when</a:t>
            </a:r>
            <a:r>
              <a:rPr lang="pt-BR" sz="3200" dirty="0" smtClean="0"/>
              <a:t> He </a:t>
            </a:r>
            <a:r>
              <a:rPr lang="pt-BR" sz="3200" dirty="0" err="1" smtClean="0"/>
              <a:t>speaks</a:t>
            </a:r>
            <a:r>
              <a:rPr lang="pt-BR" sz="3200" dirty="0" smtClean="0"/>
              <a:t>, </a:t>
            </a:r>
            <a:r>
              <a:rPr lang="pt-BR" sz="3200" dirty="0" err="1" smtClean="0"/>
              <a:t>what</a:t>
            </a:r>
            <a:r>
              <a:rPr lang="pt-BR" sz="3200" dirty="0" smtClean="0"/>
              <a:t> do </a:t>
            </a:r>
            <a:r>
              <a:rPr lang="pt-BR" sz="3200" dirty="0" err="1" smtClean="0"/>
              <a:t>we</a:t>
            </a:r>
            <a:r>
              <a:rPr lang="pt-BR" sz="3200" dirty="0" smtClean="0"/>
              <a:t> do</a:t>
            </a:r>
            <a:r>
              <a:rPr lang="en-US" sz="3200" dirty="0" smtClean="0"/>
              <a:t>?</a:t>
            </a:r>
            <a:endParaRPr lang="pt-BR" sz="3200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9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</a:t>
            </a:r>
            <a:r>
              <a:rPr lang="pt-BR" dirty="0" smtClean="0"/>
              <a:t>)</a:t>
            </a:r>
          </a:p>
          <a:p>
            <a:r>
              <a:rPr lang="pt-BR" sz="2600" dirty="0" err="1" smtClean="0"/>
              <a:t>Good</a:t>
            </a:r>
            <a:r>
              <a:rPr lang="pt-BR" sz="2600" dirty="0" smtClean="0"/>
              <a:t> </a:t>
            </a:r>
            <a:r>
              <a:rPr lang="pt-BR" sz="2600" dirty="0" err="1" smtClean="0"/>
              <a:t>men</a:t>
            </a:r>
            <a:r>
              <a:rPr lang="pt-BR" sz="2600" dirty="0" smtClean="0"/>
              <a:t> </a:t>
            </a:r>
            <a:r>
              <a:rPr lang="pt-BR" sz="2600" dirty="0" err="1" smtClean="0"/>
              <a:t>attributed</a:t>
            </a:r>
            <a:r>
              <a:rPr lang="pt-BR" sz="2600" dirty="0" smtClean="0"/>
              <a:t> </a:t>
            </a:r>
            <a:r>
              <a:rPr lang="pt-BR" sz="2600" dirty="0" err="1" smtClean="0"/>
              <a:t>their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messages</a:t>
            </a:r>
            <a:r>
              <a:rPr lang="pt-BR" sz="2600" dirty="0" smtClean="0"/>
              <a:t> </a:t>
            </a:r>
            <a:r>
              <a:rPr lang="pt-BR" sz="2600" dirty="0" err="1" smtClean="0"/>
              <a:t>to</a:t>
            </a:r>
            <a:r>
              <a:rPr lang="pt-BR" sz="2600" dirty="0" smtClean="0"/>
              <a:t> a </a:t>
            </a:r>
            <a:r>
              <a:rPr lang="pt-BR" sz="2600" dirty="0" err="1" smtClean="0"/>
              <a:t>greater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 smtClean="0"/>
          </a:p>
          <a:p>
            <a:r>
              <a:rPr lang="pt-BR" sz="2600" dirty="0" smtClean="0"/>
              <a:t>Jesus </a:t>
            </a:r>
            <a:r>
              <a:rPr lang="pt-BR" sz="2600" dirty="0" err="1" smtClean="0"/>
              <a:t>was</a:t>
            </a:r>
            <a:r>
              <a:rPr lang="pt-BR" sz="2600" dirty="0" smtClean="0"/>
              <a:t> </a:t>
            </a:r>
            <a:r>
              <a:rPr lang="pt-BR" sz="2600" dirty="0" err="1" smtClean="0"/>
              <a:t>different</a:t>
            </a:r>
            <a:endParaRPr lang="pt-BR" sz="2600" dirty="0" smtClean="0"/>
          </a:p>
          <a:p>
            <a:r>
              <a:rPr lang="pt-BR" sz="2600" dirty="0" smtClean="0"/>
              <a:t>Jesus </a:t>
            </a:r>
            <a:r>
              <a:rPr lang="pt-BR" sz="2600" dirty="0" err="1" smtClean="0"/>
              <a:t>boldly</a:t>
            </a:r>
            <a:r>
              <a:rPr lang="pt-BR" sz="2600" dirty="0" smtClean="0"/>
              <a:t> </a:t>
            </a:r>
            <a:r>
              <a:rPr lang="pt-BR" sz="2600" dirty="0" err="1" smtClean="0"/>
              <a:t>claimed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 smtClean="0"/>
          </a:p>
          <a:p>
            <a:r>
              <a:rPr lang="pt-BR" sz="2600" dirty="0" smtClean="0"/>
              <a:t>He </a:t>
            </a:r>
            <a:r>
              <a:rPr lang="pt-BR" sz="2600" dirty="0" err="1" smtClean="0"/>
              <a:t>spoke</a:t>
            </a:r>
            <a:r>
              <a:rPr lang="pt-BR" sz="2600" dirty="0" smtClean="0"/>
              <a:t> as </a:t>
            </a:r>
            <a:r>
              <a:rPr lang="pt-BR" sz="2600" dirty="0" err="1" smtClean="0"/>
              <a:t>one</a:t>
            </a:r>
            <a:r>
              <a:rPr lang="pt-BR" sz="2600" dirty="0" smtClean="0"/>
              <a:t> </a:t>
            </a:r>
            <a:r>
              <a:rPr lang="pt-BR" sz="2600" dirty="0" err="1" smtClean="0"/>
              <a:t>who</a:t>
            </a:r>
            <a:r>
              <a:rPr lang="pt-BR" sz="2600" dirty="0" smtClean="0"/>
              <a:t> </a:t>
            </a:r>
            <a:r>
              <a:rPr lang="pt-BR" sz="2600" dirty="0" err="1" smtClean="0"/>
              <a:t>has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r>
              <a:rPr lang="pt-BR" sz="2600" dirty="0" smtClean="0"/>
              <a:t> </a:t>
            </a:r>
            <a:r>
              <a:rPr lang="pt-BR" sz="2600" b="1" dirty="0" err="1" smtClean="0"/>
              <a:t>because</a:t>
            </a:r>
            <a:r>
              <a:rPr lang="pt-BR" sz="2600" b="1" dirty="0" smtClean="0"/>
              <a:t> </a:t>
            </a:r>
            <a:r>
              <a:rPr lang="pt-BR" sz="2600" b="1" dirty="0" err="1" smtClean="0"/>
              <a:t>he</a:t>
            </a:r>
            <a:r>
              <a:rPr lang="pt-BR" sz="2600" b="1" dirty="0" smtClean="0"/>
              <a:t> does </a:t>
            </a:r>
            <a:r>
              <a:rPr lang="pt-BR" sz="2600" b="1" dirty="0" err="1" smtClean="0"/>
              <a:t>have</a:t>
            </a:r>
            <a:r>
              <a:rPr lang="pt-BR" sz="2600" b="1" dirty="0" smtClean="0"/>
              <a:t> </a:t>
            </a:r>
            <a:r>
              <a:rPr lang="pt-BR" sz="2600" b="1" dirty="0" err="1" smtClean="0"/>
              <a:t>authority</a:t>
            </a:r>
            <a:r>
              <a:rPr lang="pt-BR" sz="2600" b="1" dirty="0" smtClean="0"/>
              <a:t>!</a:t>
            </a:r>
          </a:p>
          <a:p>
            <a:pPr lvl="1"/>
            <a:r>
              <a:rPr lang="pt-BR" sz="2400" dirty="0" smtClean="0"/>
              <a:t>He </a:t>
            </a:r>
            <a:r>
              <a:rPr lang="pt-BR" sz="2400" dirty="0" err="1" smtClean="0"/>
              <a:t>brought</a:t>
            </a:r>
            <a:r>
              <a:rPr lang="pt-BR" sz="2400" dirty="0" smtClean="0"/>
              <a:t> a new </a:t>
            </a:r>
            <a:r>
              <a:rPr lang="pt-BR" sz="2400" dirty="0" err="1" smtClean="0"/>
              <a:t>doctrine</a:t>
            </a:r>
            <a:r>
              <a:rPr lang="pt-BR" sz="2400" dirty="0" smtClean="0"/>
              <a:t> (</a:t>
            </a:r>
            <a:r>
              <a:rPr lang="pt-BR" sz="2400" dirty="0" err="1" smtClean="0"/>
              <a:t>Mk</a:t>
            </a:r>
            <a:r>
              <a:rPr lang="pt-BR" sz="2400" dirty="0" smtClean="0"/>
              <a:t> </a:t>
            </a:r>
            <a:r>
              <a:rPr lang="pt-BR" sz="2400" dirty="0"/>
              <a:t>1:22,27)</a:t>
            </a:r>
          </a:p>
          <a:p>
            <a:pPr lvl="1"/>
            <a:r>
              <a:rPr lang="pt-BR" sz="2400" dirty="0" err="1" smtClean="0"/>
              <a:t>We</a:t>
            </a:r>
            <a:r>
              <a:rPr lang="pt-BR" sz="2400" dirty="0" smtClean="0"/>
              <a:t> </a:t>
            </a:r>
            <a:r>
              <a:rPr lang="pt-BR" sz="2400" dirty="0" err="1" smtClean="0"/>
              <a:t>will</a:t>
            </a:r>
            <a:r>
              <a:rPr lang="pt-BR" sz="2400" dirty="0" smtClean="0"/>
              <a:t> </a:t>
            </a:r>
            <a:r>
              <a:rPr lang="pt-BR" sz="2400" dirty="0" err="1" smtClean="0"/>
              <a:t>be</a:t>
            </a:r>
            <a:r>
              <a:rPr lang="pt-BR" sz="2400" dirty="0" smtClean="0"/>
              <a:t> </a:t>
            </a:r>
            <a:r>
              <a:rPr lang="pt-BR" sz="2400" dirty="0" err="1" smtClean="0"/>
              <a:t>judged</a:t>
            </a:r>
            <a:r>
              <a:rPr lang="pt-BR" sz="2400" dirty="0" smtClean="0"/>
              <a:t> </a:t>
            </a:r>
            <a:r>
              <a:rPr lang="pt-BR" sz="2400" dirty="0" err="1" smtClean="0"/>
              <a:t>by</a:t>
            </a:r>
            <a:r>
              <a:rPr lang="pt-BR" sz="2400" dirty="0" smtClean="0"/>
              <a:t> His </a:t>
            </a:r>
            <a:r>
              <a:rPr lang="pt-BR" sz="2400" dirty="0" err="1" smtClean="0"/>
              <a:t>word</a:t>
            </a:r>
            <a:r>
              <a:rPr lang="pt-BR" sz="2400" dirty="0" smtClean="0"/>
              <a:t> (</a:t>
            </a:r>
            <a:r>
              <a:rPr lang="pt-BR" sz="2400" dirty="0" err="1" smtClean="0"/>
              <a:t>Jn</a:t>
            </a:r>
            <a:r>
              <a:rPr lang="pt-BR" sz="2400" dirty="0" smtClean="0"/>
              <a:t> </a:t>
            </a:r>
            <a:r>
              <a:rPr lang="pt-BR" sz="2400" dirty="0"/>
              <a:t>12:48)</a:t>
            </a:r>
          </a:p>
          <a:p>
            <a:pPr lvl="1"/>
            <a:r>
              <a:rPr lang="pt-BR" sz="2400" dirty="0" err="1" smtClean="0"/>
              <a:t>We</a:t>
            </a:r>
            <a:r>
              <a:rPr lang="pt-BR" sz="2400" dirty="0" smtClean="0"/>
              <a:t> </a:t>
            </a:r>
            <a:r>
              <a:rPr lang="pt-BR" sz="2400" dirty="0" err="1" smtClean="0"/>
              <a:t>should</a:t>
            </a:r>
            <a:r>
              <a:rPr lang="pt-BR" sz="2400" dirty="0" smtClean="0"/>
              <a:t> </a:t>
            </a:r>
            <a:r>
              <a:rPr lang="pt-BR" sz="2400" dirty="0" err="1" smtClean="0"/>
              <a:t>hear</a:t>
            </a:r>
            <a:r>
              <a:rPr lang="pt-BR" sz="2400" dirty="0" smtClean="0"/>
              <a:t> His </a:t>
            </a:r>
            <a:r>
              <a:rPr lang="pt-BR" sz="2400" dirty="0" err="1" smtClean="0"/>
              <a:t>voice</a:t>
            </a:r>
            <a:r>
              <a:rPr lang="pt-BR" sz="2400" dirty="0" smtClean="0"/>
              <a:t> (</a:t>
            </a:r>
            <a:r>
              <a:rPr lang="pt-BR" sz="2400" dirty="0" err="1"/>
              <a:t>Mt</a:t>
            </a:r>
            <a:r>
              <a:rPr lang="pt-BR" sz="2400" dirty="0"/>
              <a:t> 17:5</a:t>
            </a:r>
            <a:r>
              <a:rPr lang="pt-BR" sz="2400" dirty="0" smtClean="0"/>
              <a:t>)</a:t>
            </a:r>
            <a:endParaRPr lang="pt-BR" sz="2600" b="1" dirty="0" smtClean="0"/>
          </a:p>
          <a:p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35829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7:29)</a:t>
            </a:r>
          </a:p>
          <a:p>
            <a:pPr lvl="1"/>
            <a:r>
              <a:rPr lang="pt-BR" sz="2400" dirty="0" smtClean="0"/>
              <a:t>Superior </a:t>
            </a:r>
            <a:r>
              <a:rPr lang="pt-BR" sz="2400" dirty="0" err="1" smtClean="0"/>
              <a:t>eloquence</a:t>
            </a:r>
            <a:r>
              <a:rPr lang="pt-BR" sz="2400" dirty="0" smtClean="0"/>
              <a:t>?</a:t>
            </a:r>
            <a:endParaRPr lang="pt-BR" sz="2400" dirty="0"/>
          </a:p>
          <a:p>
            <a:pPr lvl="1"/>
            <a:r>
              <a:rPr lang="pt-BR" sz="2400" dirty="0" smtClean="0"/>
              <a:t>The </a:t>
            </a:r>
            <a:r>
              <a:rPr lang="pt-BR" sz="2400" dirty="0" err="1" smtClean="0"/>
              <a:t>difference</a:t>
            </a:r>
            <a:r>
              <a:rPr lang="pt-BR" sz="2400" dirty="0" smtClean="0"/>
              <a:t> </a:t>
            </a:r>
            <a:r>
              <a:rPr lang="pt-BR" sz="2400" dirty="0" err="1" smtClean="0"/>
              <a:t>between</a:t>
            </a:r>
            <a:r>
              <a:rPr lang="pt-BR" sz="2400" dirty="0" smtClean="0"/>
              <a:t> </a:t>
            </a:r>
            <a:r>
              <a:rPr lang="pt-BR" sz="2400" dirty="0" err="1" smtClean="0"/>
              <a:t>God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men</a:t>
            </a:r>
            <a:r>
              <a:rPr lang="pt-BR" sz="2400" dirty="0" smtClean="0"/>
              <a:t>!</a:t>
            </a:r>
            <a:endParaRPr lang="pt-BR" sz="2400" dirty="0"/>
          </a:p>
          <a:p>
            <a:pPr lvl="1"/>
            <a:r>
              <a:rPr lang="pt-BR" sz="2400" dirty="0" err="1" smtClean="0"/>
              <a:t>Illustration</a:t>
            </a:r>
            <a:r>
              <a:rPr lang="pt-BR" sz="2400" dirty="0" smtClean="0"/>
              <a:t>: </a:t>
            </a:r>
            <a:r>
              <a:rPr lang="pt-BR" sz="2400" dirty="0" err="1" smtClean="0"/>
              <a:t>Hillel</a:t>
            </a:r>
            <a:r>
              <a:rPr lang="pt-BR" sz="2400" dirty="0" smtClean="0"/>
              <a:t> cites </a:t>
            </a:r>
            <a:r>
              <a:rPr lang="pt-BR" sz="2400" dirty="0" err="1" smtClean="0"/>
              <a:t>Shemaiah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/>
              <a:t>Abtalion</a:t>
            </a:r>
            <a:endParaRPr lang="pt-BR" sz="2400" dirty="0"/>
          </a:p>
          <a:p>
            <a:pPr lvl="1"/>
            <a:r>
              <a:rPr lang="pt-BR" sz="2400" dirty="0" err="1" smtClean="0"/>
              <a:t>Example</a:t>
            </a:r>
            <a:r>
              <a:rPr lang="pt-BR" sz="2400" dirty="0" smtClean="0"/>
              <a:t>: </a:t>
            </a:r>
            <a:r>
              <a:rPr lang="pt-BR" sz="2400" dirty="0" err="1"/>
              <a:t>Mt</a:t>
            </a:r>
            <a:r>
              <a:rPr lang="pt-BR" sz="2400" dirty="0"/>
              <a:t> 15:2</a:t>
            </a:r>
          </a:p>
          <a:p>
            <a:pPr lvl="1"/>
            <a:r>
              <a:rPr lang="pt-BR" sz="2400" dirty="0" err="1" smtClean="0"/>
              <a:t>Tradition</a:t>
            </a:r>
            <a:r>
              <a:rPr lang="pt-BR" sz="2400" dirty="0" smtClean="0"/>
              <a:t>: </a:t>
            </a:r>
            <a:r>
              <a:rPr lang="pt-BR" sz="2400" dirty="0" err="1"/>
              <a:t>Mt</a:t>
            </a:r>
            <a:r>
              <a:rPr lang="pt-BR" sz="2400" dirty="0"/>
              <a:t> 5:21,27,31,33,38,43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</a:t>
            </a:r>
            <a:r>
              <a:rPr lang="pt-BR" dirty="0" smtClean="0"/>
              <a:t>)</a:t>
            </a:r>
          </a:p>
          <a:p>
            <a:r>
              <a:rPr lang="pt-BR" sz="2600" dirty="0" err="1" smtClean="0"/>
              <a:t>Good</a:t>
            </a:r>
            <a:r>
              <a:rPr lang="pt-BR" sz="2600" dirty="0" smtClean="0"/>
              <a:t> </a:t>
            </a:r>
            <a:r>
              <a:rPr lang="pt-BR" sz="2600" dirty="0" err="1" smtClean="0"/>
              <a:t>men</a:t>
            </a:r>
            <a:r>
              <a:rPr lang="pt-BR" sz="2600" dirty="0" smtClean="0"/>
              <a:t> </a:t>
            </a:r>
            <a:r>
              <a:rPr lang="pt-BR" sz="2600" dirty="0" err="1" smtClean="0"/>
              <a:t>attributed</a:t>
            </a:r>
            <a:r>
              <a:rPr lang="pt-BR" sz="2600" dirty="0" smtClean="0"/>
              <a:t> </a:t>
            </a:r>
            <a:r>
              <a:rPr lang="pt-BR" sz="2600" dirty="0" err="1" smtClean="0"/>
              <a:t>their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messages</a:t>
            </a:r>
            <a:r>
              <a:rPr lang="pt-BR" sz="2600" dirty="0" smtClean="0"/>
              <a:t> </a:t>
            </a:r>
            <a:r>
              <a:rPr lang="pt-BR" sz="2600" dirty="0" err="1" smtClean="0"/>
              <a:t>to</a:t>
            </a:r>
            <a:r>
              <a:rPr lang="pt-BR" sz="2600" dirty="0" smtClean="0"/>
              <a:t> a </a:t>
            </a:r>
            <a:r>
              <a:rPr lang="pt-BR" sz="2600" dirty="0" err="1" smtClean="0"/>
              <a:t>greater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/>
          </a:p>
          <a:p>
            <a:pPr lvl="1"/>
            <a:r>
              <a:rPr lang="pt-BR" sz="2400" dirty="0" err="1" smtClean="0"/>
              <a:t>Prophets</a:t>
            </a:r>
            <a:r>
              <a:rPr lang="pt-BR" sz="2400" dirty="0" smtClean="0"/>
              <a:t> (</a:t>
            </a:r>
            <a:r>
              <a:rPr lang="pt-BR" sz="2400" dirty="0" err="1" smtClean="0"/>
              <a:t>Ex</a:t>
            </a:r>
            <a:r>
              <a:rPr lang="pt-BR" sz="2400" dirty="0" smtClean="0"/>
              <a:t> </a:t>
            </a:r>
            <a:r>
              <a:rPr lang="pt-BR" sz="2400" dirty="0"/>
              <a:t>24:3; </a:t>
            </a:r>
            <a:r>
              <a:rPr lang="pt-BR" sz="2400" dirty="0" smtClean="0"/>
              <a:t>Hg </a:t>
            </a:r>
            <a:r>
              <a:rPr lang="pt-BR" sz="2400" dirty="0"/>
              <a:t>1:3; </a:t>
            </a:r>
            <a:r>
              <a:rPr lang="pt-BR" sz="2400" dirty="0" err="1" smtClean="0"/>
              <a:t>Ezekiel</a:t>
            </a:r>
            <a:r>
              <a:rPr lang="pt-BR" sz="2400" dirty="0" smtClean="0"/>
              <a:t>: The </a:t>
            </a:r>
            <a:r>
              <a:rPr lang="pt-BR" sz="2400" dirty="0" err="1" smtClean="0"/>
              <a:t>word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LORD came </a:t>
            </a:r>
            <a:r>
              <a:rPr lang="pt-BR" sz="2400" dirty="0" err="1" smtClean="0"/>
              <a:t>to</a:t>
            </a:r>
            <a:r>
              <a:rPr lang="pt-BR" sz="2400" dirty="0" smtClean="0"/>
              <a:t> me, </a:t>
            </a:r>
            <a:r>
              <a:rPr lang="pt-BR" sz="2400" dirty="0" err="1" smtClean="0"/>
              <a:t>saying</a:t>
            </a:r>
            <a:r>
              <a:rPr lang="pt-BR" sz="2400" dirty="0" smtClean="0"/>
              <a:t>...)</a:t>
            </a:r>
            <a:endParaRPr lang="pt-BR" sz="2400" dirty="0"/>
          </a:p>
          <a:p>
            <a:pPr lvl="1"/>
            <a:r>
              <a:rPr lang="pt-BR" sz="2400" dirty="0" err="1" smtClean="0"/>
              <a:t>Apostles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Gl</a:t>
            </a:r>
            <a:r>
              <a:rPr lang="pt-BR" sz="2400" dirty="0"/>
              <a:t> 1:11-12; 2 </a:t>
            </a:r>
            <a:r>
              <a:rPr lang="pt-BR" sz="2400" dirty="0" err="1"/>
              <a:t>Pe</a:t>
            </a:r>
            <a:r>
              <a:rPr lang="pt-BR" sz="2400" dirty="0"/>
              <a:t> 1:16-21)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7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</a:t>
            </a:r>
            <a:r>
              <a:rPr lang="pt-BR" dirty="0" smtClean="0"/>
              <a:t>)</a:t>
            </a:r>
          </a:p>
          <a:p>
            <a:r>
              <a:rPr lang="pt-BR" sz="2600" dirty="0" err="1" smtClean="0"/>
              <a:t>Good</a:t>
            </a:r>
            <a:r>
              <a:rPr lang="pt-BR" sz="2600" dirty="0" smtClean="0"/>
              <a:t> </a:t>
            </a:r>
            <a:r>
              <a:rPr lang="pt-BR" sz="2600" dirty="0" err="1" smtClean="0"/>
              <a:t>men</a:t>
            </a:r>
            <a:r>
              <a:rPr lang="pt-BR" sz="2600" dirty="0" smtClean="0"/>
              <a:t> </a:t>
            </a:r>
            <a:r>
              <a:rPr lang="pt-BR" sz="2600" dirty="0" err="1" smtClean="0"/>
              <a:t>attributed</a:t>
            </a:r>
            <a:r>
              <a:rPr lang="pt-BR" sz="2600" dirty="0" smtClean="0"/>
              <a:t> </a:t>
            </a:r>
            <a:r>
              <a:rPr lang="pt-BR" sz="2600" dirty="0" err="1" smtClean="0"/>
              <a:t>their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messages</a:t>
            </a:r>
            <a:r>
              <a:rPr lang="pt-BR" sz="2600" dirty="0" smtClean="0"/>
              <a:t> </a:t>
            </a:r>
            <a:r>
              <a:rPr lang="pt-BR" sz="2600" dirty="0" err="1" smtClean="0"/>
              <a:t>to</a:t>
            </a:r>
            <a:r>
              <a:rPr lang="pt-BR" sz="2600" dirty="0" smtClean="0"/>
              <a:t> a </a:t>
            </a:r>
            <a:r>
              <a:rPr lang="pt-BR" sz="2600" dirty="0" err="1" smtClean="0"/>
              <a:t>greater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 smtClean="0"/>
          </a:p>
          <a:p>
            <a:r>
              <a:rPr lang="pt-BR" sz="2600" dirty="0" smtClean="0"/>
              <a:t>Jesus </a:t>
            </a:r>
            <a:r>
              <a:rPr lang="pt-BR" sz="2600" dirty="0" err="1" smtClean="0"/>
              <a:t>was</a:t>
            </a:r>
            <a:r>
              <a:rPr lang="pt-BR" sz="2600" dirty="0" smtClean="0"/>
              <a:t> </a:t>
            </a:r>
            <a:r>
              <a:rPr lang="pt-BR" sz="2600" dirty="0" err="1" smtClean="0"/>
              <a:t>different</a:t>
            </a:r>
            <a:endParaRPr lang="pt-BR" sz="2600" dirty="0" smtClean="0"/>
          </a:p>
          <a:p>
            <a:pPr lvl="1"/>
            <a:r>
              <a:rPr lang="pt-BR" sz="2400" dirty="0" smtClean="0"/>
              <a:t>He </a:t>
            </a:r>
            <a:r>
              <a:rPr lang="pt-BR" sz="2400" dirty="0" err="1" smtClean="0"/>
              <a:t>did</a:t>
            </a:r>
            <a:r>
              <a:rPr lang="pt-BR" sz="2400" dirty="0" smtClean="0"/>
              <a:t> </a:t>
            </a:r>
            <a:r>
              <a:rPr lang="pt-BR" sz="2400" dirty="0" err="1" smtClean="0"/>
              <a:t>affirm</a:t>
            </a:r>
            <a:r>
              <a:rPr lang="pt-BR" sz="2400" dirty="0" smtClean="0"/>
              <a:t> His </a:t>
            </a:r>
            <a:r>
              <a:rPr lang="pt-BR" sz="2400" dirty="0" err="1" smtClean="0"/>
              <a:t>agreement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Father</a:t>
            </a:r>
            <a:r>
              <a:rPr lang="pt-BR" sz="2400" dirty="0" smtClean="0"/>
              <a:t>, </a:t>
            </a:r>
            <a:r>
              <a:rPr lang="pt-BR" sz="2400" dirty="0" err="1" smtClean="0"/>
              <a:t>because</a:t>
            </a:r>
            <a:r>
              <a:rPr lang="pt-BR" sz="2400" dirty="0" smtClean="0"/>
              <a:t> </a:t>
            </a:r>
            <a:r>
              <a:rPr lang="pt-BR" sz="2400" dirty="0" err="1" smtClean="0"/>
              <a:t>they</a:t>
            </a:r>
            <a:r>
              <a:rPr lang="pt-BR" sz="2400" dirty="0" smtClean="0"/>
              <a:t> </a:t>
            </a:r>
            <a:r>
              <a:rPr lang="pt-BR" sz="2400" dirty="0" err="1" smtClean="0"/>
              <a:t>have</a:t>
            </a:r>
            <a:r>
              <a:rPr lang="pt-BR" sz="2400" dirty="0" smtClean="0"/>
              <a:t> </a:t>
            </a:r>
            <a:r>
              <a:rPr lang="pt-BR" sz="2400" dirty="0" err="1" smtClean="0"/>
              <a:t>worked</a:t>
            </a:r>
            <a:r>
              <a:rPr lang="pt-BR" sz="2400" dirty="0" smtClean="0"/>
              <a:t> </a:t>
            </a:r>
            <a:r>
              <a:rPr lang="pt-BR" sz="2400" dirty="0" err="1" smtClean="0"/>
              <a:t>together</a:t>
            </a:r>
            <a:r>
              <a:rPr lang="pt-BR" sz="2400" dirty="0" smtClean="0"/>
              <a:t> </a:t>
            </a:r>
            <a:r>
              <a:rPr lang="pt-BR" sz="2400" dirty="0" err="1" smtClean="0"/>
              <a:t>since</a:t>
            </a:r>
            <a:r>
              <a:rPr lang="pt-BR" sz="2400" dirty="0" smtClean="0"/>
              <a:t> </a:t>
            </a:r>
            <a:r>
              <a:rPr lang="pt-BR" sz="2400" dirty="0" err="1" smtClean="0"/>
              <a:t>eternity</a:t>
            </a:r>
            <a:r>
              <a:rPr lang="pt-BR" sz="2400" dirty="0" smtClean="0"/>
              <a:t> (</a:t>
            </a:r>
            <a:r>
              <a:rPr lang="pt-BR" sz="2400" dirty="0" err="1" smtClean="0"/>
              <a:t>Jn</a:t>
            </a:r>
            <a:r>
              <a:rPr lang="pt-BR" sz="2400" dirty="0" smtClean="0"/>
              <a:t> 5:17-18</a:t>
            </a:r>
            <a:r>
              <a:rPr lang="pt-BR" sz="2400" dirty="0"/>
              <a:t>; 12:49; 14:24)</a:t>
            </a:r>
          </a:p>
          <a:p>
            <a:pPr lvl="1"/>
            <a:r>
              <a:rPr lang="pt-BR" sz="2400" dirty="0" err="1" smtClean="0"/>
              <a:t>But</a:t>
            </a:r>
            <a:r>
              <a:rPr lang="pt-BR" sz="2400" dirty="0" smtClean="0"/>
              <a:t> </a:t>
            </a:r>
            <a:r>
              <a:rPr lang="pt-BR" sz="2400" dirty="0" err="1" smtClean="0"/>
              <a:t>he</a:t>
            </a:r>
            <a:r>
              <a:rPr lang="pt-BR" sz="2400" dirty="0" smtClean="0"/>
              <a:t> </a:t>
            </a:r>
            <a:r>
              <a:rPr lang="pt-BR" sz="2400" dirty="0" err="1" smtClean="0"/>
              <a:t>claimed</a:t>
            </a:r>
            <a:r>
              <a:rPr lang="pt-BR" sz="2400" dirty="0" smtClean="0"/>
              <a:t> </a:t>
            </a:r>
            <a:r>
              <a:rPr lang="pt-BR" sz="2400" dirty="0" err="1" smtClean="0"/>
              <a:t>authority</a:t>
            </a:r>
            <a:r>
              <a:rPr lang="pt-BR" sz="2400" dirty="0" smtClean="0"/>
              <a:t> in a </a:t>
            </a:r>
            <a:r>
              <a:rPr lang="pt-BR" sz="2400" dirty="0" err="1" smtClean="0"/>
              <a:t>way</a:t>
            </a:r>
            <a:r>
              <a:rPr lang="pt-BR" sz="2400" dirty="0" smtClean="0"/>
              <a:t> </a:t>
            </a:r>
            <a:r>
              <a:rPr lang="pt-BR" sz="2400" dirty="0" err="1" smtClean="0"/>
              <a:t>that</a:t>
            </a:r>
            <a:r>
              <a:rPr lang="pt-BR" sz="2400" dirty="0" smtClean="0"/>
              <a:t> </a:t>
            </a:r>
            <a:r>
              <a:rPr lang="pt-BR" sz="2400" dirty="0" err="1" smtClean="0"/>
              <a:t>men</a:t>
            </a:r>
            <a:r>
              <a:rPr lang="pt-BR" sz="2400" dirty="0" smtClean="0"/>
              <a:t> </a:t>
            </a:r>
            <a:r>
              <a:rPr lang="pt-BR" sz="2400" dirty="0" err="1" smtClean="0"/>
              <a:t>cannot</a:t>
            </a:r>
            <a:r>
              <a:rPr lang="pt-BR" sz="2400" dirty="0" smtClean="0"/>
              <a:t>: “</a:t>
            </a:r>
            <a:r>
              <a:rPr lang="pt-BR" sz="2400" dirty="0" err="1" smtClean="0"/>
              <a:t>But</a:t>
            </a:r>
            <a:r>
              <a:rPr lang="pt-BR" sz="2400" dirty="0" smtClean="0"/>
              <a:t> I </a:t>
            </a:r>
            <a:r>
              <a:rPr lang="pt-BR" sz="2400" dirty="0" err="1" smtClean="0"/>
              <a:t>say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you</a:t>
            </a:r>
            <a:r>
              <a:rPr lang="pt-BR" sz="2400" dirty="0" smtClean="0"/>
              <a:t>...” (</a:t>
            </a:r>
            <a:r>
              <a:rPr lang="pt-BR" sz="2400" dirty="0" err="1"/>
              <a:t>Mt</a:t>
            </a:r>
            <a:r>
              <a:rPr lang="pt-BR" sz="2400" dirty="0"/>
              <a:t> 5:22,28,32,34,39,44; 19:9; </a:t>
            </a:r>
            <a:r>
              <a:rPr lang="pt-BR" sz="2400" dirty="0" err="1" smtClean="0"/>
              <a:t>Mk</a:t>
            </a:r>
            <a:r>
              <a:rPr lang="pt-BR" sz="2400" dirty="0" smtClean="0"/>
              <a:t> </a:t>
            </a:r>
            <a:r>
              <a:rPr lang="pt-BR" sz="2400" dirty="0"/>
              <a:t>9:13; </a:t>
            </a:r>
            <a:r>
              <a:rPr lang="pt-BR" sz="2400" dirty="0" err="1" smtClean="0"/>
              <a:t>Jn</a:t>
            </a:r>
            <a:r>
              <a:rPr lang="pt-BR" sz="2400" dirty="0" smtClean="0"/>
              <a:t> </a:t>
            </a:r>
            <a:r>
              <a:rPr lang="pt-BR" sz="2400" dirty="0"/>
              <a:t>4:35</a:t>
            </a:r>
            <a:r>
              <a:rPr lang="pt-BR" sz="2400" dirty="0" smtClean="0"/>
              <a:t>)</a:t>
            </a:r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 rot="19891790">
            <a:off x="3331781" y="3018767"/>
            <a:ext cx="5819020" cy="126188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</a:t>
            </a:r>
            <a:r>
              <a:rPr lang="pt-BR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But</a:t>
            </a:r>
            <a:r>
              <a:rPr lang="pt-B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 </a:t>
            </a:r>
            <a:r>
              <a:rPr lang="pt-BR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say</a:t>
            </a:r>
            <a:r>
              <a:rPr lang="pt-B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</a:t>
            </a:r>
            <a:r>
              <a:rPr lang="pt-B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you</a:t>
            </a:r>
            <a:r>
              <a:rPr lang="pt-BR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...”</a:t>
            </a:r>
            <a:endParaRPr lang="pt-BR" sz="2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Only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gospels.</a:t>
            </a:r>
            <a:endParaRPr lang="pt-BR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What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man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would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dare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speak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way</a:t>
            </a:r>
            <a:r>
              <a:rPr lang="pt-BR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?</a:t>
            </a:r>
            <a:endParaRPr lang="pt-BR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</a:t>
            </a:r>
            <a:r>
              <a:rPr lang="pt-BR" dirty="0" smtClean="0"/>
              <a:t>)</a:t>
            </a:r>
          </a:p>
          <a:p>
            <a:r>
              <a:rPr lang="pt-BR" sz="2600" dirty="0" err="1" smtClean="0"/>
              <a:t>Good</a:t>
            </a:r>
            <a:r>
              <a:rPr lang="pt-BR" sz="2600" dirty="0" smtClean="0"/>
              <a:t> </a:t>
            </a:r>
            <a:r>
              <a:rPr lang="pt-BR" sz="2600" dirty="0" err="1" smtClean="0"/>
              <a:t>men</a:t>
            </a:r>
            <a:r>
              <a:rPr lang="pt-BR" sz="2600" dirty="0" smtClean="0"/>
              <a:t> </a:t>
            </a:r>
            <a:r>
              <a:rPr lang="pt-BR" sz="2600" dirty="0" err="1" smtClean="0"/>
              <a:t>attributed</a:t>
            </a:r>
            <a:r>
              <a:rPr lang="pt-BR" sz="2600" dirty="0" smtClean="0"/>
              <a:t> </a:t>
            </a:r>
            <a:r>
              <a:rPr lang="pt-BR" sz="2600" dirty="0" err="1" smtClean="0"/>
              <a:t>their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messages</a:t>
            </a:r>
            <a:r>
              <a:rPr lang="pt-BR" sz="2600" dirty="0" smtClean="0"/>
              <a:t> </a:t>
            </a:r>
            <a:r>
              <a:rPr lang="pt-BR" sz="2600" dirty="0" err="1" smtClean="0"/>
              <a:t>to</a:t>
            </a:r>
            <a:r>
              <a:rPr lang="pt-BR" sz="2600" dirty="0" smtClean="0"/>
              <a:t> a </a:t>
            </a:r>
            <a:r>
              <a:rPr lang="pt-BR" sz="2600" dirty="0" err="1" smtClean="0"/>
              <a:t>greater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 smtClean="0"/>
          </a:p>
          <a:p>
            <a:r>
              <a:rPr lang="pt-BR" sz="2600" dirty="0" smtClean="0"/>
              <a:t>Jesus </a:t>
            </a:r>
            <a:r>
              <a:rPr lang="pt-BR" sz="2600" dirty="0" err="1" smtClean="0"/>
              <a:t>was</a:t>
            </a:r>
            <a:r>
              <a:rPr lang="pt-BR" sz="2600" dirty="0" smtClean="0"/>
              <a:t> </a:t>
            </a:r>
            <a:r>
              <a:rPr lang="pt-BR" sz="2600" dirty="0" err="1" smtClean="0"/>
              <a:t>different</a:t>
            </a:r>
            <a:endParaRPr lang="pt-BR" sz="2600" dirty="0" smtClean="0"/>
          </a:p>
          <a:p>
            <a:pPr lvl="1"/>
            <a:r>
              <a:rPr lang="pt-BR" sz="2400" dirty="0" err="1" smtClean="0"/>
              <a:t>Another</a:t>
            </a:r>
            <a:r>
              <a:rPr lang="pt-BR" sz="2400" dirty="0" smtClean="0"/>
              <a:t> </a:t>
            </a:r>
            <a:r>
              <a:rPr lang="pt-BR" sz="2400" dirty="0" err="1" smtClean="0"/>
              <a:t>interesting</a:t>
            </a:r>
            <a:r>
              <a:rPr lang="pt-BR" sz="2400" dirty="0" smtClean="0"/>
              <a:t> </a:t>
            </a:r>
            <a:r>
              <a:rPr lang="pt-BR" sz="2400" dirty="0" err="1" smtClean="0"/>
              <a:t>expression</a:t>
            </a:r>
            <a:r>
              <a:rPr lang="pt-BR" sz="2400" dirty="0" smtClean="0"/>
              <a:t>: “</a:t>
            </a:r>
            <a:r>
              <a:rPr lang="pt-BR" sz="2400" dirty="0" err="1" smtClean="0"/>
              <a:t>Most</a:t>
            </a:r>
            <a:r>
              <a:rPr lang="pt-BR" sz="2400" dirty="0" smtClean="0"/>
              <a:t> </a:t>
            </a:r>
            <a:r>
              <a:rPr lang="pt-BR" sz="2400" dirty="0" err="1" smtClean="0"/>
              <a:t>assuredly</a:t>
            </a:r>
            <a:r>
              <a:rPr lang="pt-BR" sz="2400" dirty="0" smtClean="0"/>
              <a:t>, I </a:t>
            </a:r>
            <a:r>
              <a:rPr lang="pt-BR" sz="2400" dirty="0" err="1" smtClean="0"/>
              <a:t>say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you</a:t>
            </a:r>
            <a:r>
              <a:rPr lang="pt-BR" sz="2400" dirty="0" smtClean="0"/>
              <a:t>”</a:t>
            </a:r>
            <a:endParaRPr lang="pt-BR" sz="2400" dirty="0"/>
          </a:p>
          <a:p>
            <a:pPr lvl="2"/>
            <a:r>
              <a:rPr lang="pt-BR" sz="2200" dirty="0" smtClean="0"/>
              <a:t>25 times in John</a:t>
            </a:r>
            <a:endParaRPr lang="pt-BR" sz="2200" dirty="0"/>
          </a:p>
          <a:p>
            <a:pPr lvl="2"/>
            <a:r>
              <a:rPr lang="pt-BR" sz="2200" dirty="0" err="1" smtClean="0"/>
              <a:t>Amen</a:t>
            </a:r>
            <a:r>
              <a:rPr lang="pt-BR" sz="2200" dirty="0" smtClean="0"/>
              <a:t>, </a:t>
            </a:r>
            <a:r>
              <a:rPr lang="pt-BR" sz="2200" dirty="0" err="1" smtClean="0"/>
              <a:t>Amen</a:t>
            </a:r>
            <a:endParaRPr lang="pt-BR" sz="2200" dirty="0"/>
          </a:p>
          <a:p>
            <a:pPr lvl="2"/>
            <a:r>
              <a:rPr lang="pt-BR" sz="2200" dirty="0" err="1" smtClean="0"/>
              <a:t>Jn</a:t>
            </a:r>
            <a:r>
              <a:rPr lang="pt-BR" sz="2200" dirty="0" smtClean="0"/>
              <a:t> </a:t>
            </a:r>
            <a:r>
              <a:rPr lang="pt-BR" sz="2200" dirty="0"/>
              <a:t>1:51; 3:3,5,11; 5:19,24,25; 6:26,32,47,53; 8:34,51,58; 10:1,7; 12:24; 13:16,20,21,38; 14:12; 16:20,23; </a:t>
            </a:r>
            <a:r>
              <a:rPr lang="pt-BR" sz="2200" dirty="0" smtClean="0"/>
              <a:t>21:18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0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Taught</a:t>
            </a:r>
            <a:r>
              <a:rPr lang="pt-BR" b="1" dirty="0" smtClean="0"/>
              <a:t> as </a:t>
            </a:r>
            <a:r>
              <a:rPr lang="pt-BR" b="1" dirty="0" err="1" smtClean="0"/>
              <a:t>One</a:t>
            </a:r>
            <a:r>
              <a:rPr lang="pt-BR" b="1" dirty="0" smtClean="0"/>
              <a:t> </a:t>
            </a:r>
            <a:r>
              <a:rPr lang="pt-BR" b="1" dirty="0" err="1" smtClean="0"/>
              <a:t>Having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dirty="0" smtClean="0"/>
              <a:t>The </a:t>
            </a:r>
            <a:r>
              <a:rPr lang="pt-BR" dirty="0" err="1" smtClean="0"/>
              <a:t>reaction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Mt</a:t>
            </a:r>
            <a:r>
              <a:rPr lang="pt-BR" dirty="0"/>
              <a:t> 7:29</a:t>
            </a:r>
            <a:r>
              <a:rPr lang="pt-BR" dirty="0" smtClean="0"/>
              <a:t>)</a:t>
            </a:r>
          </a:p>
          <a:p>
            <a:r>
              <a:rPr lang="pt-BR" sz="2600" dirty="0" err="1" smtClean="0"/>
              <a:t>Good</a:t>
            </a:r>
            <a:r>
              <a:rPr lang="pt-BR" sz="2600" dirty="0" smtClean="0"/>
              <a:t> </a:t>
            </a:r>
            <a:r>
              <a:rPr lang="pt-BR" sz="2600" dirty="0" err="1" smtClean="0"/>
              <a:t>men</a:t>
            </a:r>
            <a:r>
              <a:rPr lang="pt-BR" sz="2600" dirty="0" smtClean="0"/>
              <a:t> </a:t>
            </a:r>
            <a:r>
              <a:rPr lang="pt-BR" sz="2600" dirty="0" err="1" smtClean="0"/>
              <a:t>attributed</a:t>
            </a:r>
            <a:r>
              <a:rPr lang="pt-BR" sz="2600" dirty="0" smtClean="0"/>
              <a:t> </a:t>
            </a:r>
            <a:r>
              <a:rPr lang="pt-BR" sz="2600" dirty="0" err="1" smtClean="0"/>
              <a:t>their</a:t>
            </a:r>
            <a:r>
              <a:rPr lang="pt-BR" sz="2600" dirty="0" smtClean="0"/>
              <a:t> </a:t>
            </a:r>
            <a:r>
              <a:rPr lang="pt-BR" sz="2600" dirty="0" err="1" smtClean="0"/>
              <a:t>messages</a:t>
            </a:r>
            <a:r>
              <a:rPr lang="pt-BR" sz="2600" dirty="0" smtClean="0"/>
              <a:t> </a:t>
            </a:r>
            <a:r>
              <a:rPr lang="pt-BR" sz="2600" dirty="0" err="1" smtClean="0"/>
              <a:t>to</a:t>
            </a:r>
            <a:r>
              <a:rPr lang="pt-BR" sz="2600" dirty="0" smtClean="0"/>
              <a:t> a </a:t>
            </a:r>
            <a:r>
              <a:rPr lang="pt-BR" sz="2600" dirty="0" err="1" smtClean="0"/>
              <a:t>greater</a:t>
            </a:r>
            <a:r>
              <a:rPr lang="pt-BR" sz="2600" dirty="0" smtClean="0"/>
              <a:t> </a:t>
            </a:r>
            <a:r>
              <a:rPr lang="pt-BR" sz="2600" dirty="0" err="1" smtClean="0"/>
              <a:t>authority</a:t>
            </a:r>
            <a:endParaRPr lang="pt-BR" sz="2600" dirty="0" smtClean="0"/>
          </a:p>
          <a:p>
            <a:r>
              <a:rPr lang="pt-BR" sz="2600" dirty="0" smtClean="0"/>
              <a:t>Jesus </a:t>
            </a:r>
            <a:r>
              <a:rPr lang="pt-BR" sz="2600" dirty="0" err="1" smtClean="0"/>
              <a:t>was</a:t>
            </a:r>
            <a:r>
              <a:rPr lang="pt-BR" sz="2600" dirty="0" smtClean="0"/>
              <a:t> diferente</a:t>
            </a:r>
          </a:p>
          <a:p>
            <a:pPr lvl="1"/>
            <a:r>
              <a:rPr lang="pt-BR" sz="2400" dirty="0" err="1" smtClean="0"/>
              <a:t>Isaiah</a:t>
            </a:r>
            <a:r>
              <a:rPr lang="pt-BR" sz="2400" dirty="0" smtClean="0"/>
              <a:t> </a:t>
            </a:r>
            <a:r>
              <a:rPr lang="pt-BR" sz="2400" dirty="0"/>
              <a:t>40:8</a:t>
            </a:r>
          </a:p>
          <a:p>
            <a:pPr lvl="1"/>
            <a:r>
              <a:rPr lang="pt-BR" sz="2400" dirty="0" err="1" smtClean="0"/>
              <a:t>What</a:t>
            </a:r>
            <a:r>
              <a:rPr lang="pt-BR" sz="2400" dirty="0" smtClean="0"/>
              <a:t> </a:t>
            </a:r>
            <a:r>
              <a:rPr lang="pt-BR" sz="2400" dirty="0" err="1" smtClean="0"/>
              <a:t>mere</a:t>
            </a:r>
            <a:r>
              <a:rPr lang="pt-BR" sz="2400" dirty="0" smtClean="0"/>
              <a:t> </a:t>
            </a:r>
            <a:r>
              <a:rPr lang="pt-BR" sz="2400" dirty="0" err="1" smtClean="0"/>
              <a:t>man</a:t>
            </a:r>
            <a:r>
              <a:rPr lang="pt-BR" sz="2400" dirty="0" smtClean="0"/>
              <a:t> </a:t>
            </a:r>
            <a:r>
              <a:rPr lang="pt-BR" sz="2400" dirty="0" err="1" smtClean="0"/>
              <a:t>would</a:t>
            </a:r>
            <a:r>
              <a:rPr lang="pt-BR" sz="2400" dirty="0" smtClean="0"/>
              <a:t> </a:t>
            </a:r>
            <a:r>
              <a:rPr lang="pt-BR" sz="2400" dirty="0" err="1" smtClean="0"/>
              <a:t>have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audacity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say</a:t>
            </a:r>
            <a:r>
              <a:rPr lang="pt-BR" sz="2400" dirty="0" smtClean="0"/>
              <a:t> </a:t>
            </a:r>
            <a:r>
              <a:rPr lang="pt-BR" sz="2400" dirty="0" err="1" smtClean="0"/>
              <a:t>what</a:t>
            </a:r>
            <a:r>
              <a:rPr lang="pt-BR" sz="2400" dirty="0" smtClean="0"/>
              <a:t> Jesus </a:t>
            </a:r>
            <a:r>
              <a:rPr lang="pt-BR" sz="2400" dirty="0" err="1" smtClean="0"/>
              <a:t>did</a:t>
            </a:r>
            <a:r>
              <a:rPr lang="pt-BR" sz="2400" dirty="0" smtClean="0"/>
              <a:t> in Mark </a:t>
            </a:r>
            <a:r>
              <a:rPr lang="pt-BR" sz="2400" dirty="0"/>
              <a:t>13:31?</a:t>
            </a:r>
          </a:p>
          <a:p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40744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624110"/>
            <a:ext cx="9790133" cy="1280890"/>
          </a:xfrm>
        </p:spPr>
        <p:txBody>
          <a:bodyPr>
            <a:normAutofit/>
          </a:bodyPr>
          <a:lstStyle/>
          <a:p>
            <a:r>
              <a:rPr lang="pt-BR" b="1" dirty="0" smtClean="0"/>
              <a:t>Jesus </a:t>
            </a:r>
            <a:r>
              <a:rPr lang="pt-BR" b="1" dirty="0" err="1" smtClean="0"/>
              <a:t>Boldly</a:t>
            </a:r>
            <a:r>
              <a:rPr lang="pt-BR" b="1" dirty="0" smtClean="0"/>
              <a:t> </a:t>
            </a:r>
            <a:r>
              <a:rPr lang="pt-BR" b="1" dirty="0" err="1" smtClean="0"/>
              <a:t>Claimed</a:t>
            </a:r>
            <a:r>
              <a:rPr lang="pt-BR" b="1" dirty="0" smtClean="0"/>
              <a:t> </a:t>
            </a:r>
            <a:r>
              <a:rPr lang="pt-BR" b="1" dirty="0" err="1" smtClean="0"/>
              <a:t>Authority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05001"/>
            <a:ext cx="10018713" cy="4534436"/>
          </a:xfrm>
        </p:spPr>
        <p:txBody>
          <a:bodyPr/>
          <a:lstStyle/>
          <a:p>
            <a:r>
              <a:rPr lang="pt-BR" sz="2600" dirty="0" smtClean="0"/>
              <a:t>Familiar </a:t>
            </a:r>
            <a:r>
              <a:rPr lang="pt-BR" sz="2600" dirty="0" err="1" smtClean="0"/>
              <a:t>passage</a:t>
            </a:r>
            <a:r>
              <a:rPr lang="pt-BR" sz="2600" dirty="0" smtClean="0"/>
              <a:t>: </a:t>
            </a:r>
            <a:r>
              <a:rPr lang="pt-BR" sz="2600" dirty="0" err="1" smtClean="0"/>
              <a:t>Mt</a:t>
            </a:r>
            <a:r>
              <a:rPr lang="pt-BR" sz="2600" dirty="0" smtClean="0"/>
              <a:t> 28:18</a:t>
            </a:r>
          </a:p>
          <a:p>
            <a:r>
              <a:rPr lang="pt-BR" sz="2600" dirty="0" err="1" smtClean="0"/>
              <a:t>Something</a:t>
            </a:r>
            <a:r>
              <a:rPr lang="pt-BR" sz="2600" dirty="0" smtClean="0"/>
              <a:t> </a:t>
            </a:r>
            <a:r>
              <a:rPr lang="pt-BR" sz="2600" dirty="0" err="1" smtClean="0"/>
              <a:t>else</a:t>
            </a:r>
            <a:r>
              <a:rPr lang="pt-BR" sz="2600" dirty="0" smtClean="0"/>
              <a:t> </a:t>
            </a:r>
            <a:r>
              <a:rPr lang="pt-BR" sz="2600" dirty="0" err="1" smtClean="0"/>
              <a:t>we</a:t>
            </a:r>
            <a:r>
              <a:rPr lang="pt-BR" sz="2600" dirty="0" smtClean="0"/>
              <a:t> </a:t>
            </a:r>
            <a:r>
              <a:rPr lang="pt-BR" sz="2600" dirty="0" err="1" smtClean="0"/>
              <a:t>might</a:t>
            </a:r>
            <a:r>
              <a:rPr lang="pt-BR" sz="2600" dirty="0" smtClean="0"/>
              <a:t> </a:t>
            </a:r>
            <a:r>
              <a:rPr lang="pt-BR" sz="2600" dirty="0" err="1" smtClean="0"/>
              <a:t>not</a:t>
            </a:r>
            <a:r>
              <a:rPr lang="pt-BR" sz="2600" dirty="0" smtClean="0"/>
              <a:t> </a:t>
            </a:r>
            <a:r>
              <a:rPr lang="pt-BR" sz="2600" dirty="0" err="1" smtClean="0"/>
              <a:t>notice</a:t>
            </a:r>
            <a:r>
              <a:rPr lang="pt-BR" sz="2600" dirty="0" smtClean="0"/>
              <a:t> </a:t>
            </a:r>
            <a:r>
              <a:rPr lang="pt-BR" sz="2600" dirty="0" err="1" smtClean="0"/>
              <a:t>so</a:t>
            </a:r>
            <a:r>
              <a:rPr lang="pt-BR" sz="2600" dirty="0" smtClean="0"/>
              <a:t> </a:t>
            </a:r>
            <a:r>
              <a:rPr lang="pt-BR" sz="2600" dirty="0" err="1" smtClean="0"/>
              <a:t>readily</a:t>
            </a: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29971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9903854" cy="4712380"/>
          </a:xfrm>
        </p:spPr>
        <p:txBody>
          <a:bodyPr>
            <a:normAutofit/>
          </a:bodyPr>
          <a:lstStyle/>
          <a:p>
            <a:r>
              <a:rPr lang="pt-BR" dirty="0"/>
              <a:t>Adonai (H) = </a:t>
            </a:r>
            <a:r>
              <a:rPr lang="pt-BR" dirty="0" err="1" smtClean="0"/>
              <a:t>Sovereign</a:t>
            </a:r>
            <a:r>
              <a:rPr lang="pt-BR" dirty="0" smtClean="0"/>
              <a:t>, </a:t>
            </a:r>
            <a:r>
              <a:rPr lang="pt-BR" dirty="0" err="1" smtClean="0"/>
              <a:t>Lord</a:t>
            </a:r>
            <a:r>
              <a:rPr lang="pt-BR" dirty="0" smtClean="0"/>
              <a:t>. </a:t>
            </a:r>
            <a:r>
              <a:rPr lang="pt-BR" dirty="0"/>
              <a:t>400</a:t>
            </a:r>
            <a:r>
              <a:rPr lang="pt-BR" dirty="0" smtClean="0"/>
              <a:t>+ times in OT</a:t>
            </a:r>
          </a:p>
          <a:p>
            <a:pPr lvl="1"/>
            <a:r>
              <a:rPr lang="pt-BR" sz="2300" dirty="0" smtClean="0"/>
              <a:t>Common </a:t>
            </a:r>
            <a:r>
              <a:rPr lang="pt-BR" sz="2300" dirty="0" err="1" smtClean="0"/>
              <a:t>translation</a:t>
            </a:r>
            <a:r>
              <a:rPr lang="pt-BR" sz="2300" dirty="0" smtClean="0"/>
              <a:t> (E) = </a:t>
            </a:r>
            <a:r>
              <a:rPr lang="pt-BR" sz="2300" dirty="0" err="1" smtClean="0"/>
              <a:t>Lord</a:t>
            </a:r>
            <a:endParaRPr lang="pt-BR" sz="2300" dirty="0"/>
          </a:p>
          <a:p>
            <a:pPr lvl="2"/>
            <a:r>
              <a:rPr lang="pt-BR" sz="2250" dirty="0" err="1" smtClean="0"/>
              <a:t>Psalm</a:t>
            </a:r>
            <a:r>
              <a:rPr lang="pt-BR" sz="2250" dirty="0" smtClean="0"/>
              <a:t> 147:5 (</a:t>
            </a:r>
            <a:r>
              <a:rPr lang="pt-BR" sz="2250" dirty="0" err="1" smtClean="0"/>
              <a:t>Lord</a:t>
            </a:r>
            <a:r>
              <a:rPr lang="pt-BR" sz="2250" dirty="0" smtClean="0"/>
              <a:t>)</a:t>
            </a:r>
            <a:endParaRPr lang="pt-BR" sz="2250" dirty="0"/>
          </a:p>
          <a:p>
            <a:pPr lvl="2"/>
            <a:r>
              <a:rPr lang="pt-BR" sz="2250" dirty="0" err="1" smtClean="0"/>
              <a:t>Isaiah</a:t>
            </a:r>
            <a:r>
              <a:rPr lang="pt-BR" sz="2250" dirty="0" smtClean="0"/>
              <a:t> </a:t>
            </a:r>
            <a:r>
              <a:rPr lang="pt-BR" sz="2250" dirty="0"/>
              <a:t>6:8 </a:t>
            </a:r>
            <a:r>
              <a:rPr lang="pt-BR" sz="2250" dirty="0" smtClean="0"/>
              <a:t>(</a:t>
            </a:r>
            <a:r>
              <a:rPr lang="pt-BR" sz="2250" dirty="0" err="1" smtClean="0"/>
              <a:t>Lord</a:t>
            </a:r>
            <a:r>
              <a:rPr lang="pt-BR" sz="2250" dirty="0" smtClean="0"/>
              <a:t>)</a:t>
            </a:r>
            <a:endParaRPr lang="pt-BR" sz="2250" dirty="0"/>
          </a:p>
          <a:p>
            <a:pPr marL="685800" lvl="2" indent="0">
              <a:buNone/>
            </a:pPr>
            <a:endParaRPr lang="pt-BR" sz="2250" dirty="0"/>
          </a:p>
          <a:p>
            <a:pPr lvl="2"/>
            <a:endParaRPr lang="pt-BR" sz="2250" dirty="0"/>
          </a:p>
          <a:p>
            <a:endParaRPr lang="pt-BR" sz="2550" dirty="0"/>
          </a:p>
        </p:txBody>
      </p:sp>
    </p:spTree>
    <p:extLst>
      <p:ext uri="{BB962C8B-B14F-4D97-AF65-F5344CB8AC3E}">
        <p14:creationId xmlns:p14="http://schemas.microsoft.com/office/powerpoint/2010/main" val="123809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195" y="339090"/>
            <a:ext cx="8167826" cy="1123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An Interesting Comparison of</a:t>
            </a:r>
            <a:br>
              <a:rPr lang="en-US" sz="3000" b="1" dirty="0" smtClean="0"/>
            </a:br>
            <a:r>
              <a:rPr lang="en-US" sz="3000" b="1" dirty="0" smtClean="0"/>
              <a:t>Old and New Testament Language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9859" y="1596980"/>
            <a:ext cx="9903854" cy="4712380"/>
          </a:xfrm>
        </p:spPr>
        <p:txBody>
          <a:bodyPr>
            <a:normAutofit/>
          </a:bodyPr>
          <a:lstStyle/>
          <a:p>
            <a:r>
              <a:rPr lang="pt-BR" dirty="0"/>
              <a:t>Adonai (H) = </a:t>
            </a:r>
            <a:r>
              <a:rPr lang="pt-BR" dirty="0" err="1" smtClean="0"/>
              <a:t>Sovereign</a:t>
            </a:r>
            <a:r>
              <a:rPr lang="pt-BR" dirty="0" smtClean="0"/>
              <a:t>, </a:t>
            </a:r>
            <a:r>
              <a:rPr lang="pt-BR" dirty="0" err="1" smtClean="0"/>
              <a:t>Lord</a:t>
            </a:r>
            <a:r>
              <a:rPr lang="pt-BR" dirty="0" smtClean="0"/>
              <a:t>. </a:t>
            </a:r>
            <a:r>
              <a:rPr lang="pt-BR" dirty="0"/>
              <a:t>400</a:t>
            </a:r>
            <a:r>
              <a:rPr lang="pt-BR" dirty="0" smtClean="0"/>
              <a:t>+ times in OT</a:t>
            </a:r>
          </a:p>
          <a:p>
            <a:pPr lvl="1"/>
            <a:r>
              <a:rPr lang="pt-BR" sz="2300" dirty="0" smtClean="0"/>
              <a:t>Common </a:t>
            </a:r>
            <a:r>
              <a:rPr lang="pt-BR" sz="2300" dirty="0" err="1" smtClean="0"/>
              <a:t>translation</a:t>
            </a:r>
            <a:r>
              <a:rPr lang="pt-BR" sz="2300" dirty="0" smtClean="0"/>
              <a:t> (E) = </a:t>
            </a:r>
            <a:r>
              <a:rPr lang="pt-BR" sz="2300" dirty="0" err="1" smtClean="0"/>
              <a:t>Lord</a:t>
            </a:r>
            <a:endParaRPr lang="pt-BR" sz="2300" dirty="0" smtClean="0"/>
          </a:p>
          <a:p>
            <a:r>
              <a:rPr lang="pt-BR" dirty="0"/>
              <a:t>YHWH (H) = </a:t>
            </a:r>
            <a:r>
              <a:rPr lang="pt-BR" dirty="0" smtClean="0"/>
              <a:t>The </a:t>
            </a:r>
            <a:r>
              <a:rPr lang="pt-BR" dirty="0" err="1" smtClean="0"/>
              <a:t>One</a:t>
            </a:r>
            <a:r>
              <a:rPr lang="pt-BR" dirty="0" smtClean="0"/>
              <a:t> Who </a:t>
            </a:r>
            <a:r>
              <a:rPr lang="pt-BR" dirty="0" err="1" smtClean="0"/>
              <a:t>Exists</a:t>
            </a:r>
            <a:r>
              <a:rPr lang="pt-BR" dirty="0" smtClean="0"/>
              <a:t>, Eternal. </a:t>
            </a:r>
            <a:r>
              <a:rPr lang="pt-BR" dirty="0"/>
              <a:t>6.000</a:t>
            </a:r>
            <a:r>
              <a:rPr lang="pt-BR" dirty="0" smtClean="0"/>
              <a:t>+ times in OT</a:t>
            </a:r>
            <a:endParaRPr lang="pt-BR" dirty="0"/>
          </a:p>
          <a:p>
            <a:pPr lvl="1"/>
            <a:r>
              <a:rPr lang="pt-BR" sz="2400" dirty="0" smtClean="0"/>
              <a:t>Common </a:t>
            </a:r>
            <a:r>
              <a:rPr lang="pt-BR" sz="2400" dirty="0" err="1" smtClean="0"/>
              <a:t>translation</a:t>
            </a:r>
            <a:r>
              <a:rPr lang="pt-BR" sz="2400" dirty="0" smtClean="0"/>
              <a:t> (E) </a:t>
            </a:r>
            <a:r>
              <a:rPr lang="pt-BR" sz="2400" dirty="0"/>
              <a:t>= </a:t>
            </a:r>
            <a:r>
              <a:rPr lang="pt-BR" sz="2400" dirty="0" smtClean="0"/>
              <a:t>LORD</a:t>
            </a:r>
            <a:endParaRPr lang="pt-BR" sz="2400" dirty="0"/>
          </a:p>
          <a:p>
            <a:pPr lvl="2"/>
            <a:r>
              <a:rPr lang="pt-BR" sz="2250" dirty="0" smtClean="0"/>
              <a:t>Genesis </a:t>
            </a:r>
            <a:r>
              <a:rPr lang="pt-BR" sz="2250" dirty="0"/>
              <a:t>11:8 </a:t>
            </a:r>
            <a:r>
              <a:rPr lang="pt-BR" sz="2250" dirty="0" smtClean="0"/>
              <a:t>(LORD)</a:t>
            </a:r>
            <a:endParaRPr lang="pt-BR" sz="2250" dirty="0"/>
          </a:p>
          <a:p>
            <a:pPr lvl="2"/>
            <a:r>
              <a:rPr lang="pt-BR" sz="2250" dirty="0" err="1" smtClean="0"/>
              <a:t>Isaiah</a:t>
            </a:r>
            <a:r>
              <a:rPr lang="pt-BR" sz="2250" dirty="0" smtClean="0"/>
              <a:t> </a:t>
            </a:r>
            <a:r>
              <a:rPr lang="pt-BR" sz="2250" dirty="0"/>
              <a:t>12:4-5 </a:t>
            </a:r>
            <a:r>
              <a:rPr lang="pt-BR" sz="2250" dirty="0" smtClean="0"/>
              <a:t>(LORD)</a:t>
            </a:r>
            <a:endParaRPr lang="pt-BR" sz="2550" dirty="0"/>
          </a:p>
        </p:txBody>
      </p:sp>
    </p:spTree>
    <p:extLst>
      <p:ext uri="{BB962C8B-B14F-4D97-AF65-F5344CB8AC3E}">
        <p14:creationId xmlns:p14="http://schemas.microsoft.com/office/powerpoint/2010/main" val="32117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ersonalizada 2">
      <a:dk1>
        <a:sysClr val="windowText" lastClr="000000"/>
      </a:dk1>
      <a:lt1>
        <a:sysClr val="window" lastClr="FFFFFF"/>
      </a:lt1>
      <a:dk2>
        <a:srgbClr val="212121"/>
      </a:dk2>
      <a:lt2>
        <a:srgbClr val="CEE6BE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TM03457496[[fn=Paralaxe]]</Template>
  <TotalTime>5801</TotalTime>
  <Words>904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Corbel</vt:lpstr>
      <vt:lpstr>Paralaxe</vt:lpstr>
      <vt:lpstr>Jesus Spoke with Authority</vt:lpstr>
      <vt:lpstr>Jesus Taught as One Having Authority</vt:lpstr>
      <vt:lpstr>Jesus Taught as One Having Authority</vt:lpstr>
      <vt:lpstr>Jesus Taught as One Having Authority</vt:lpstr>
      <vt:lpstr>Jesus Taught as One Having Authority</vt:lpstr>
      <vt:lpstr>Jesus Taught as One Having Authority</vt:lpstr>
      <vt:lpstr>Jesus Boldly Claimed Authority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The Creator´s Authority</vt:lpstr>
      <vt:lpstr>Jesus Taught as One Having Authority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Spoke with Authority</dc:title>
  <dc:creator>Dennis Allan</dc:creator>
  <cp:lastModifiedBy>Dennis Allan</cp:lastModifiedBy>
  <cp:revision>13</cp:revision>
  <dcterms:created xsi:type="dcterms:W3CDTF">2015-03-04T13:11:49Z</dcterms:created>
  <dcterms:modified xsi:type="dcterms:W3CDTF">2015-03-08T13:53:00Z</dcterms:modified>
</cp:coreProperties>
</file>