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6" r:id="rId2"/>
    <p:sldId id="327" r:id="rId3"/>
    <p:sldId id="328" r:id="rId4"/>
    <p:sldId id="329" r:id="rId5"/>
    <p:sldId id="330" r:id="rId6"/>
    <p:sldId id="331" r:id="rId7"/>
    <p:sldId id="332" r:id="rId8"/>
    <p:sldId id="33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135" d="100"/>
          <a:sy n="135" d="100"/>
        </p:scale>
        <p:origin x="-104" y="-1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9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2488-9560-4B6A-B489-8465D5B11EFB}" type="datetimeFigureOut">
              <a:rPr lang="pt-BR" smtClean="0"/>
              <a:pPr/>
              <a:t>3/10/15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D010-98A3-415C-A778-ED0E359E2FE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40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62488-9560-4B6A-B489-8465D5B11EFB}" type="datetimeFigureOut">
              <a:rPr lang="pt-BR" smtClean="0"/>
              <a:pPr/>
              <a:t>3/10/15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3D010-98A3-415C-A778-ED0E359E2FE6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102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3/10/15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Moab</a:t>
            </a:r>
            <a:r>
              <a:rPr lang="pt-BR" dirty="0" smtClean="0"/>
              <a:t>, </a:t>
            </a:r>
            <a:r>
              <a:rPr lang="pt-BR" dirty="0" err="1" smtClean="0"/>
              <a:t>Ammon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Prophetic</a:t>
            </a:r>
            <a:r>
              <a:rPr lang="pt-BR" sz="2400" dirty="0" smtClean="0"/>
              <a:t> </a:t>
            </a:r>
            <a:r>
              <a:rPr lang="pt-BR" sz="2400" dirty="0" err="1" smtClean="0"/>
              <a:t>Messages</a:t>
            </a:r>
            <a:r>
              <a:rPr lang="pt-BR" sz="2400" dirty="0" smtClean="0"/>
              <a:t> </a:t>
            </a:r>
            <a:r>
              <a:rPr lang="pt-BR" sz="2400" dirty="0" err="1" smtClean="0"/>
              <a:t>That</a:t>
            </a:r>
            <a:r>
              <a:rPr lang="pt-BR" sz="2400" dirty="0" smtClean="0"/>
              <a:t> </a:t>
            </a:r>
            <a:r>
              <a:rPr lang="pt-BR" sz="2400" dirty="0" err="1" smtClean="0"/>
              <a:t>Challenge</a:t>
            </a:r>
            <a:r>
              <a:rPr lang="pt-BR" sz="2400" dirty="0" smtClean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</a:t>
            </a:r>
            <a:r>
              <a:rPr lang="pt-BR" sz="2400" dirty="0" err="1" smtClean="0"/>
              <a:t>Comfort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03264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Some </a:t>
            </a:r>
            <a:r>
              <a:rPr lang="pt-BR" dirty="0" err="1" smtClean="0"/>
              <a:t>reasons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study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Old</a:t>
            </a:r>
            <a:r>
              <a:rPr lang="pt-BR" dirty="0" smtClean="0"/>
              <a:t> </a:t>
            </a:r>
            <a:r>
              <a:rPr lang="pt-BR" dirty="0" err="1" smtClean="0"/>
              <a:t>Testament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err="1" smtClean="0"/>
              <a:t>We</a:t>
            </a:r>
            <a:r>
              <a:rPr lang="pt-BR" sz="2400" dirty="0" smtClean="0"/>
              <a:t> </a:t>
            </a:r>
            <a:r>
              <a:rPr lang="pt-BR" sz="2400" dirty="0" err="1" smtClean="0"/>
              <a:t>learn</a:t>
            </a:r>
            <a:r>
              <a:rPr lang="pt-BR" sz="2400" dirty="0" smtClean="0"/>
              <a:t> </a:t>
            </a:r>
            <a:r>
              <a:rPr lang="pt-BR" sz="2400" dirty="0" err="1" smtClean="0"/>
              <a:t>from</a:t>
            </a:r>
            <a:r>
              <a:rPr lang="pt-BR" sz="2400" dirty="0" smtClean="0"/>
              <a:t> </a:t>
            </a:r>
            <a:r>
              <a:rPr lang="pt-BR" sz="2400" dirty="0" err="1" smtClean="0"/>
              <a:t>good</a:t>
            </a:r>
            <a:r>
              <a:rPr lang="pt-BR" sz="2400" dirty="0" smtClean="0"/>
              <a:t> </a:t>
            </a:r>
            <a:r>
              <a:rPr lang="pt-BR" sz="2400" dirty="0" err="1" smtClean="0"/>
              <a:t>examples</a:t>
            </a:r>
            <a:r>
              <a:rPr lang="pt-BR" sz="2400" dirty="0" smtClean="0"/>
              <a:t> (</a:t>
            </a:r>
            <a:r>
              <a:rPr lang="pt-BR" sz="2400" dirty="0" err="1" smtClean="0"/>
              <a:t>Hebrews</a:t>
            </a:r>
            <a:r>
              <a:rPr lang="pt-BR" sz="2400" dirty="0" smtClean="0"/>
              <a:t> 11)</a:t>
            </a:r>
          </a:p>
          <a:p>
            <a:r>
              <a:rPr lang="pt-BR" sz="2400" dirty="0" err="1" smtClean="0"/>
              <a:t>We</a:t>
            </a:r>
            <a:r>
              <a:rPr lang="pt-BR" sz="2400" dirty="0" smtClean="0"/>
              <a:t> </a:t>
            </a:r>
            <a:r>
              <a:rPr lang="pt-BR" sz="2400" dirty="0" err="1" smtClean="0"/>
              <a:t>learn</a:t>
            </a:r>
            <a:r>
              <a:rPr lang="pt-BR" sz="2400" dirty="0" smtClean="0"/>
              <a:t> </a:t>
            </a:r>
            <a:r>
              <a:rPr lang="pt-BR" sz="2400" dirty="0" err="1" smtClean="0"/>
              <a:t>from</a:t>
            </a:r>
            <a:r>
              <a:rPr lang="pt-BR" sz="2400" dirty="0" smtClean="0"/>
              <a:t> </a:t>
            </a:r>
            <a:r>
              <a:rPr lang="pt-BR" sz="2400" dirty="0" err="1" smtClean="0"/>
              <a:t>bad</a:t>
            </a:r>
            <a:r>
              <a:rPr lang="pt-BR" sz="2400" dirty="0" smtClean="0"/>
              <a:t> </a:t>
            </a:r>
            <a:r>
              <a:rPr lang="pt-BR" sz="2400" dirty="0" err="1" smtClean="0"/>
              <a:t>examples</a:t>
            </a:r>
            <a:r>
              <a:rPr lang="pt-BR" sz="2400" dirty="0" smtClean="0"/>
              <a:t> (1 Corinthians 10:6-11)</a:t>
            </a:r>
          </a:p>
          <a:p>
            <a:r>
              <a:rPr lang="pt-BR" sz="2400" dirty="0" err="1" smtClean="0"/>
              <a:t>We</a:t>
            </a:r>
            <a:r>
              <a:rPr lang="pt-BR" sz="2400" dirty="0" smtClean="0"/>
              <a:t> </a:t>
            </a:r>
            <a:r>
              <a:rPr lang="pt-BR" sz="2400" dirty="0" err="1" smtClean="0"/>
              <a:t>learn</a:t>
            </a:r>
            <a:r>
              <a:rPr lang="pt-BR" sz="2400" dirty="0" smtClean="0"/>
              <a:t> </a:t>
            </a:r>
            <a:r>
              <a:rPr lang="pt-BR" sz="2400" dirty="0" err="1" smtClean="0"/>
              <a:t>about</a:t>
            </a:r>
            <a:r>
              <a:rPr lang="pt-BR" sz="2400" dirty="0" smtClean="0"/>
              <a:t> </a:t>
            </a:r>
            <a:r>
              <a:rPr lang="pt-BR" sz="2400" dirty="0" err="1" smtClean="0"/>
              <a:t>God</a:t>
            </a:r>
            <a:r>
              <a:rPr lang="pt-BR" sz="2400" dirty="0" smtClean="0"/>
              <a:t> </a:t>
            </a:r>
            <a:r>
              <a:rPr lang="pt-BR" sz="2400" dirty="0" err="1" smtClean="0"/>
              <a:t>and</a:t>
            </a:r>
            <a:r>
              <a:rPr lang="pt-BR" sz="2400" dirty="0" smtClean="0"/>
              <a:t> His </a:t>
            </a:r>
            <a:r>
              <a:rPr lang="pt-BR" sz="2400" dirty="0" err="1" smtClean="0"/>
              <a:t>faithfulness</a:t>
            </a:r>
            <a:r>
              <a:rPr lang="pt-BR" sz="2400" dirty="0" smtClean="0"/>
              <a:t> (</a:t>
            </a:r>
            <a:r>
              <a:rPr lang="pt-BR" sz="2400" dirty="0" err="1" smtClean="0"/>
              <a:t>Romans</a:t>
            </a:r>
            <a:r>
              <a:rPr lang="pt-BR" sz="2400" dirty="0" smtClean="0"/>
              <a:t> 15:4-6)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85052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Remembering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The original </a:t>
            </a:r>
            <a:r>
              <a:rPr lang="pt-BR" sz="2400" dirty="0" err="1" smtClean="0"/>
              <a:t>history</a:t>
            </a:r>
            <a:r>
              <a:rPr lang="pt-BR" sz="2400" dirty="0" smtClean="0"/>
              <a:t>: 20 </a:t>
            </a:r>
            <a:r>
              <a:rPr lang="pt-BR" sz="2400" dirty="0" err="1" smtClean="0"/>
              <a:t>references</a:t>
            </a:r>
            <a:r>
              <a:rPr lang="pt-BR" sz="2400" dirty="0" smtClean="0"/>
              <a:t> in Genesis</a:t>
            </a:r>
          </a:p>
          <a:p>
            <a:pPr lvl="1"/>
            <a:r>
              <a:rPr lang="pt-BR" sz="2100" dirty="0" err="1" smtClean="0"/>
              <a:t>Fertile</a:t>
            </a:r>
            <a:r>
              <a:rPr lang="pt-BR" sz="2100" dirty="0" smtClean="0"/>
              <a:t> </a:t>
            </a:r>
            <a:r>
              <a:rPr lang="pt-BR" sz="2100" dirty="0" err="1" smtClean="0"/>
              <a:t>land</a:t>
            </a:r>
            <a:r>
              <a:rPr lang="pt-BR" sz="2100" dirty="0" smtClean="0"/>
              <a:t> </a:t>
            </a:r>
            <a:r>
              <a:rPr lang="pt-BR" sz="2100" dirty="0" err="1" smtClean="0"/>
              <a:t>that</a:t>
            </a:r>
            <a:r>
              <a:rPr lang="pt-BR" sz="2100" dirty="0" smtClean="0"/>
              <a:t> </a:t>
            </a:r>
            <a:r>
              <a:rPr lang="pt-BR" sz="2100" dirty="0" err="1" smtClean="0"/>
              <a:t>attracted</a:t>
            </a:r>
            <a:r>
              <a:rPr lang="pt-BR" sz="2100" dirty="0" smtClean="0"/>
              <a:t> </a:t>
            </a:r>
            <a:r>
              <a:rPr lang="pt-BR" sz="2100" dirty="0" err="1" smtClean="0"/>
              <a:t>Lot</a:t>
            </a:r>
            <a:r>
              <a:rPr lang="pt-BR" sz="2100" dirty="0" smtClean="0"/>
              <a:t> (13:10-12)</a:t>
            </a:r>
          </a:p>
          <a:p>
            <a:pPr lvl="1"/>
            <a:r>
              <a:rPr lang="pt-BR" sz="2100" dirty="0" err="1" smtClean="0"/>
              <a:t>But</a:t>
            </a:r>
            <a:r>
              <a:rPr lang="pt-BR" sz="2100" dirty="0" smtClean="0"/>
              <a:t> </a:t>
            </a:r>
            <a:r>
              <a:rPr lang="pt-BR" sz="2100" dirty="0" err="1" smtClean="0"/>
              <a:t>already</a:t>
            </a:r>
            <a:r>
              <a:rPr lang="pt-BR" sz="2100" dirty="0" smtClean="0"/>
              <a:t> </a:t>
            </a:r>
            <a:r>
              <a:rPr lang="pt-BR" sz="2100" dirty="0" err="1" smtClean="0"/>
              <a:t>known</a:t>
            </a:r>
            <a:r>
              <a:rPr lang="pt-BR" sz="2100" dirty="0" smtClean="0"/>
              <a:t> for its </a:t>
            </a:r>
            <a:r>
              <a:rPr lang="pt-BR" sz="2100" dirty="0" err="1" smtClean="0"/>
              <a:t>wickedness</a:t>
            </a:r>
            <a:r>
              <a:rPr lang="pt-BR" sz="2100" dirty="0" smtClean="0"/>
              <a:t> (13:13)</a:t>
            </a:r>
          </a:p>
          <a:p>
            <a:pPr lvl="1"/>
            <a:r>
              <a:rPr lang="en-US" sz="2100" dirty="0" smtClean="0"/>
              <a:t>Reason for God</a:t>
            </a:r>
            <a:r>
              <a:rPr lang="pt-BR" sz="2100" dirty="0" smtClean="0"/>
              <a:t>´s </a:t>
            </a:r>
            <a:r>
              <a:rPr lang="pt-BR" sz="2100" dirty="0" err="1" smtClean="0"/>
              <a:t>wrath</a:t>
            </a:r>
            <a:r>
              <a:rPr lang="pt-BR" sz="2100" dirty="0" smtClean="0"/>
              <a:t> (18:20; 19:13)</a:t>
            </a:r>
          </a:p>
          <a:p>
            <a:pPr lvl="2"/>
            <a:r>
              <a:rPr lang="pt-BR" sz="1800" dirty="0" err="1" smtClean="0"/>
              <a:t>Sodom´s</a:t>
            </a:r>
            <a:r>
              <a:rPr lang="pt-BR" sz="1800" dirty="0" smtClean="0"/>
              <a:t> </a:t>
            </a:r>
            <a:r>
              <a:rPr lang="pt-BR" sz="1800" dirty="0" err="1" smtClean="0"/>
              <a:t>perversity</a:t>
            </a:r>
            <a:r>
              <a:rPr lang="pt-BR" sz="1800" dirty="0" smtClean="0"/>
              <a:t> </a:t>
            </a:r>
            <a:r>
              <a:rPr lang="pt-BR" sz="1800" dirty="0" err="1" smtClean="0"/>
              <a:t>has</a:t>
            </a:r>
            <a:r>
              <a:rPr lang="pt-BR" sz="1800" dirty="0" smtClean="0"/>
              <a:t> </a:t>
            </a:r>
            <a:r>
              <a:rPr lang="pt-BR" sz="1800" dirty="0" err="1" smtClean="0"/>
              <a:t>made</a:t>
            </a:r>
            <a:r>
              <a:rPr lang="pt-BR" sz="1800" dirty="0" smtClean="0"/>
              <a:t> its </a:t>
            </a:r>
            <a:r>
              <a:rPr lang="pt-BR" sz="1800" dirty="0" err="1" smtClean="0"/>
              <a:t>name</a:t>
            </a:r>
            <a:r>
              <a:rPr lang="pt-BR" sz="1800" dirty="0" smtClean="0"/>
              <a:t> </a:t>
            </a:r>
            <a:r>
              <a:rPr lang="pt-BR" sz="1800" dirty="0" err="1" smtClean="0"/>
              <a:t>infamous</a:t>
            </a:r>
            <a:r>
              <a:rPr lang="pt-BR" sz="1800" dirty="0" smtClean="0"/>
              <a:t> </a:t>
            </a:r>
            <a:r>
              <a:rPr lang="pt-BR" sz="1800" dirty="0" err="1" smtClean="0"/>
              <a:t>even</a:t>
            </a:r>
            <a:r>
              <a:rPr lang="pt-BR" sz="1800" dirty="0" smtClean="0"/>
              <a:t> in a legal </a:t>
            </a:r>
            <a:r>
              <a:rPr lang="pt-BR" sz="1800" dirty="0" err="1" smtClean="0"/>
              <a:t>context</a:t>
            </a:r>
            <a:r>
              <a:rPr lang="pt-BR" sz="1800" dirty="0" smtClean="0"/>
              <a:t> </a:t>
            </a:r>
          </a:p>
          <a:p>
            <a:pPr lvl="2"/>
            <a:r>
              <a:rPr lang="pt-BR" sz="1800" dirty="0" err="1" smtClean="0"/>
              <a:t>God</a:t>
            </a:r>
            <a:r>
              <a:rPr lang="pt-BR" sz="1800" dirty="0" smtClean="0"/>
              <a:t> </a:t>
            </a:r>
            <a:r>
              <a:rPr lang="pt-BR" sz="1800" dirty="0" err="1" smtClean="0"/>
              <a:t>destroyed</a:t>
            </a:r>
            <a:r>
              <a:rPr lang="pt-BR" sz="1800" dirty="0" smtClean="0"/>
              <a:t> </a:t>
            </a:r>
            <a:r>
              <a:rPr lang="pt-BR" sz="1800" dirty="0" err="1" smtClean="0"/>
              <a:t>the</a:t>
            </a:r>
            <a:r>
              <a:rPr lang="pt-BR" sz="1800" dirty="0" smtClean="0"/>
              <a:t> </a:t>
            </a:r>
            <a:r>
              <a:rPr lang="pt-BR" sz="1800" dirty="0" err="1" smtClean="0"/>
              <a:t>cities</a:t>
            </a:r>
            <a:r>
              <a:rPr lang="pt-BR" sz="1800" dirty="0" smtClean="0"/>
              <a:t> </a:t>
            </a:r>
            <a:r>
              <a:rPr lang="pt-BR" sz="1800" dirty="0" err="1" smtClean="0"/>
              <a:t>of</a:t>
            </a:r>
            <a:r>
              <a:rPr lang="pt-BR" sz="1800" dirty="0" smtClean="0"/>
              <a:t> </a:t>
            </a:r>
            <a:r>
              <a:rPr lang="pt-BR" sz="1800" dirty="0" err="1" smtClean="0"/>
              <a:t>the</a:t>
            </a:r>
            <a:r>
              <a:rPr lang="pt-BR" sz="1800" dirty="0" smtClean="0"/>
              <a:t> </a:t>
            </a:r>
            <a:r>
              <a:rPr lang="pt-BR" sz="1800" dirty="0" err="1" smtClean="0"/>
              <a:t>plain</a:t>
            </a:r>
            <a:r>
              <a:rPr lang="pt-BR" sz="1800" dirty="0" smtClean="0"/>
              <a:t> (19:24-25,29)</a:t>
            </a:r>
          </a:p>
          <a:p>
            <a:pPr lvl="1"/>
            <a:r>
              <a:rPr lang="pt-BR" sz="2100" dirty="0" err="1" smtClean="0"/>
              <a:t>Only</a:t>
            </a:r>
            <a:r>
              <a:rPr lang="pt-BR" sz="2100" dirty="0" smtClean="0"/>
              <a:t> </a:t>
            </a:r>
            <a:r>
              <a:rPr lang="pt-BR" sz="2100" dirty="0" err="1" smtClean="0"/>
              <a:t>Lot</a:t>
            </a:r>
            <a:r>
              <a:rPr lang="pt-BR" sz="2100" dirty="0" smtClean="0"/>
              <a:t> </a:t>
            </a:r>
            <a:r>
              <a:rPr lang="pt-BR" sz="2100" dirty="0" err="1" smtClean="0"/>
              <a:t>and</a:t>
            </a:r>
            <a:r>
              <a:rPr lang="pt-BR" sz="2100" dirty="0" smtClean="0"/>
              <a:t> </a:t>
            </a:r>
            <a:r>
              <a:rPr lang="pt-BR" sz="2100" dirty="0" err="1" smtClean="0"/>
              <a:t>his</a:t>
            </a:r>
            <a:r>
              <a:rPr lang="pt-BR" sz="2100" dirty="0" smtClean="0"/>
              <a:t> </a:t>
            </a:r>
            <a:r>
              <a:rPr lang="pt-BR" sz="2100" dirty="0" err="1" smtClean="0"/>
              <a:t>two</a:t>
            </a:r>
            <a:r>
              <a:rPr lang="pt-BR" sz="2100" dirty="0" smtClean="0"/>
              <a:t> </a:t>
            </a:r>
            <a:r>
              <a:rPr lang="pt-BR" sz="2100" dirty="0" err="1" smtClean="0"/>
              <a:t>daughters</a:t>
            </a:r>
            <a:r>
              <a:rPr lang="pt-BR" sz="2100" dirty="0" smtClean="0"/>
              <a:t> </a:t>
            </a:r>
            <a:r>
              <a:rPr lang="pt-BR" sz="2100" dirty="0" err="1" smtClean="0"/>
              <a:t>were</a:t>
            </a:r>
            <a:r>
              <a:rPr lang="pt-BR" sz="2100" dirty="0" smtClean="0"/>
              <a:t> </a:t>
            </a:r>
            <a:r>
              <a:rPr lang="pt-BR" sz="2100" dirty="0" err="1" smtClean="0"/>
              <a:t>spared</a:t>
            </a:r>
            <a:r>
              <a:rPr lang="pt-BR" sz="2100" dirty="0" smtClean="0"/>
              <a:t> (19:30)</a:t>
            </a:r>
          </a:p>
          <a:p>
            <a:pPr lvl="1"/>
            <a:r>
              <a:rPr lang="pt-BR" sz="2100" dirty="0" err="1" smtClean="0"/>
              <a:t>Last</a:t>
            </a:r>
            <a:r>
              <a:rPr lang="pt-BR" sz="2100" dirty="0" smtClean="0"/>
              <a:t> </a:t>
            </a:r>
            <a:r>
              <a:rPr lang="pt-BR" sz="2100" dirty="0" err="1" smtClean="0"/>
              <a:t>mention</a:t>
            </a:r>
            <a:r>
              <a:rPr lang="pt-BR" sz="2100" dirty="0" smtClean="0"/>
              <a:t> </a:t>
            </a:r>
            <a:r>
              <a:rPr lang="pt-BR" sz="2100" dirty="0" err="1" smtClean="0"/>
              <a:t>of</a:t>
            </a:r>
            <a:r>
              <a:rPr lang="pt-BR" sz="2100" dirty="0" smtClean="0"/>
              <a:t> </a:t>
            </a:r>
            <a:r>
              <a:rPr lang="pt-BR" sz="2100" dirty="0" err="1" smtClean="0"/>
              <a:t>the</a:t>
            </a:r>
            <a:r>
              <a:rPr lang="pt-BR" sz="2100" dirty="0" smtClean="0"/>
              <a:t> </a:t>
            </a:r>
            <a:r>
              <a:rPr lang="pt-BR" sz="2100" dirty="0" err="1" smtClean="0"/>
              <a:t>name</a:t>
            </a:r>
            <a:r>
              <a:rPr lang="pt-BR" sz="2100" dirty="0" smtClean="0"/>
              <a:t> in Genesis (19:28)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4215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Remembering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err="1" smtClean="0"/>
              <a:t>Sodom</a:t>
            </a:r>
            <a:r>
              <a:rPr lang="pt-BR" dirty="0" smtClean="0"/>
              <a:t> </a:t>
            </a:r>
            <a:r>
              <a:rPr lang="pt-BR" dirty="0" err="1" smtClean="0"/>
              <a:t>became</a:t>
            </a:r>
            <a:r>
              <a:rPr lang="pt-BR" dirty="0" smtClean="0"/>
              <a:t> a </a:t>
            </a:r>
            <a:r>
              <a:rPr lang="pt-BR" dirty="0" err="1" smtClean="0"/>
              <a:t>byword</a:t>
            </a:r>
            <a:r>
              <a:rPr lang="pt-BR" dirty="0" smtClean="0"/>
              <a:t> </a:t>
            </a:r>
            <a:r>
              <a:rPr lang="pt-BR" dirty="0" err="1" smtClean="0"/>
              <a:t>representing</a:t>
            </a:r>
            <a:r>
              <a:rPr lang="pt-BR" dirty="0" smtClean="0"/>
              <a:t> </a:t>
            </a:r>
            <a:r>
              <a:rPr lang="pt-BR" dirty="0" err="1" smtClean="0"/>
              <a:t>destruction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divine</a:t>
            </a:r>
            <a:r>
              <a:rPr lang="pt-BR" dirty="0" smtClean="0"/>
              <a:t> </a:t>
            </a:r>
            <a:r>
              <a:rPr lang="pt-BR" dirty="0" err="1" smtClean="0"/>
              <a:t>punishment</a:t>
            </a:r>
            <a:endParaRPr lang="pt-BR" dirty="0" smtClean="0"/>
          </a:p>
          <a:p>
            <a:pPr lvl="1"/>
            <a:r>
              <a:rPr lang="pt-BR" dirty="0" err="1" smtClean="0"/>
              <a:t>Warning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Israel (</a:t>
            </a:r>
            <a:r>
              <a:rPr lang="pt-BR" dirty="0" err="1" smtClean="0"/>
              <a:t>Deuteronomy</a:t>
            </a:r>
            <a:r>
              <a:rPr lang="pt-BR" dirty="0" smtClean="0"/>
              <a:t> 29:23)</a:t>
            </a:r>
          </a:p>
          <a:p>
            <a:pPr lvl="1"/>
            <a:r>
              <a:rPr lang="pt-BR" dirty="0" smtClean="0"/>
              <a:t>Israel </a:t>
            </a:r>
            <a:r>
              <a:rPr lang="pt-BR" dirty="0" err="1" smtClean="0"/>
              <a:t>punished</a:t>
            </a:r>
            <a:r>
              <a:rPr lang="pt-BR" dirty="0" smtClean="0"/>
              <a:t>, </a:t>
            </a:r>
            <a:r>
              <a:rPr lang="pt-BR" dirty="0" err="1" smtClean="0"/>
              <a:t>but</a:t>
            </a:r>
            <a:r>
              <a:rPr lang="pt-BR" dirty="0" smtClean="0"/>
              <a:t> some </a:t>
            </a:r>
            <a:r>
              <a:rPr lang="pt-BR" dirty="0" err="1" smtClean="0"/>
              <a:t>spared</a:t>
            </a:r>
            <a:r>
              <a:rPr lang="pt-BR" dirty="0" smtClean="0"/>
              <a:t> (Amos 4:11; </a:t>
            </a:r>
            <a:r>
              <a:rPr lang="pt-BR" dirty="0" err="1" smtClean="0"/>
              <a:t>Hosea</a:t>
            </a:r>
            <a:r>
              <a:rPr lang="pt-BR" dirty="0" smtClean="0"/>
              <a:t> 11:8; cf. Genesis 14:1-3)</a:t>
            </a:r>
          </a:p>
          <a:p>
            <a:pPr lvl="1"/>
            <a:r>
              <a:rPr lang="pt-BR" dirty="0" err="1" smtClean="0"/>
              <a:t>Judah</a:t>
            </a:r>
            <a:r>
              <a:rPr lang="pt-BR" dirty="0" smtClean="0"/>
              <a:t> </a:t>
            </a:r>
            <a:r>
              <a:rPr lang="pt-BR" dirty="0" err="1" smtClean="0"/>
              <a:t>almost</a:t>
            </a:r>
            <a:r>
              <a:rPr lang="pt-BR" dirty="0" smtClean="0"/>
              <a:t> </a:t>
            </a:r>
            <a:r>
              <a:rPr lang="pt-BR" dirty="0" err="1" smtClean="0"/>
              <a:t>got</a:t>
            </a:r>
            <a:r>
              <a:rPr lang="pt-BR" dirty="0" smtClean="0"/>
              <a:t> </a:t>
            </a:r>
            <a:r>
              <a:rPr lang="pt-BR" dirty="0" err="1" smtClean="0"/>
              <a:t>there</a:t>
            </a:r>
            <a:r>
              <a:rPr lang="pt-BR" dirty="0" smtClean="0"/>
              <a:t> (</a:t>
            </a:r>
            <a:r>
              <a:rPr lang="pt-BR" dirty="0" err="1" smtClean="0"/>
              <a:t>Isaiah</a:t>
            </a:r>
            <a:r>
              <a:rPr lang="pt-BR" dirty="0" smtClean="0"/>
              <a:t> 1:9)</a:t>
            </a:r>
          </a:p>
          <a:p>
            <a:pPr lvl="1"/>
            <a:r>
              <a:rPr lang="pt-BR" dirty="0" err="1" smtClean="0"/>
              <a:t>Jerusalem´s</a:t>
            </a:r>
            <a:r>
              <a:rPr lang="pt-BR" dirty="0" smtClean="0"/>
              <a:t> </a:t>
            </a:r>
            <a:r>
              <a:rPr lang="pt-BR" dirty="0" err="1" smtClean="0"/>
              <a:t>suffering</a:t>
            </a:r>
            <a:r>
              <a:rPr lang="pt-BR" dirty="0" smtClean="0"/>
              <a:t> </a:t>
            </a:r>
            <a:r>
              <a:rPr lang="pt-BR" dirty="0" err="1" smtClean="0"/>
              <a:t>compared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fall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r>
              <a:rPr lang="pt-BR" dirty="0" smtClean="0"/>
              <a:t> (</a:t>
            </a:r>
            <a:r>
              <a:rPr lang="pt-BR" dirty="0" err="1" smtClean="0"/>
              <a:t>Lamentations</a:t>
            </a:r>
            <a:r>
              <a:rPr lang="pt-BR" dirty="0" smtClean="0"/>
              <a:t> 4:6)</a:t>
            </a:r>
          </a:p>
          <a:p>
            <a:pPr lvl="1"/>
            <a:r>
              <a:rPr lang="pt-BR" dirty="0" err="1" smtClean="0"/>
              <a:t>Babylon</a:t>
            </a:r>
            <a:r>
              <a:rPr lang="pt-BR" dirty="0" smtClean="0"/>
              <a:t> (</a:t>
            </a:r>
            <a:r>
              <a:rPr lang="pt-BR" dirty="0" err="1" smtClean="0"/>
              <a:t>Jeremiah</a:t>
            </a:r>
            <a:r>
              <a:rPr lang="pt-BR" dirty="0" smtClean="0"/>
              <a:t> 50:40; cf. </a:t>
            </a:r>
            <a:r>
              <a:rPr lang="pt-BR" dirty="0" err="1" smtClean="0"/>
              <a:t>Isaiah</a:t>
            </a:r>
            <a:r>
              <a:rPr lang="pt-BR" dirty="0" smtClean="0"/>
              <a:t> 13:19)</a:t>
            </a:r>
          </a:p>
          <a:p>
            <a:pPr lvl="1"/>
            <a:r>
              <a:rPr lang="pt-BR" dirty="0" err="1" smtClean="0"/>
              <a:t>Edom</a:t>
            </a:r>
            <a:r>
              <a:rPr lang="pt-BR" dirty="0" smtClean="0"/>
              <a:t> (</a:t>
            </a:r>
            <a:r>
              <a:rPr lang="pt-BR" dirty="0" err="1" smtClean="0"/>
              <a:t>Jeremiah</a:t>
            </a:r>
            <a:r>
              <a:rPr lang="pt-BR" dirty="0" smtClean="0"/>
              <a:t> 49:17-18)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764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Remembering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Evil</a:t>
            </a:r>
            <a:r>
              <a:rPr lang="pt-BR" dirty="0" smtClean="0"/>
              <a:t> </a:t>
            </a:r>
            <a:r>
              <a:rPr lang="pt-BR" dirty="0" err="1" smtClean="0"/>
              <a:t>nation</a:t>
            </a:r>
            <a:r>
              <a:rPr lang="pt-BR" dirty="0" smtClean="0"/>
              <a:t> </a:t>
            </a:r>
            <a:r>
              <a:rPr lang="pt-BR" dirty="0" err="1" smtClean="0"/>
              <a:t>compared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r>
              <a:rPr lang="pt-BR" dirty="0" smtClean="0"/>
              <a:t> in </a:t>
            </a:r>
            <a:r>
              <a:rPr lang="pt-BR" dirty="0" err="1" smtClean="0"/>
              <a:t>God´s</a:t>
            </a:r>
            <a:r>
              <a:rPr lang="pt-BR" dirty="0" smtClean="0"/>
              <a:t> </a:t>
            </a:r>
            <a:r>
              <a:rPr lang="pt-BR" dirty="0" err="1" smtClean="0"/>
              <a:t>condemnation</a:t>
            </a:r>
            <a:endParaRPr lang="pt-BR" dirty="0" smtClean="0"/>
          </a:p>
          <a:p>
            <a:pPr lvl="1"/>
            <a:r>
              <a:rPr lang="pt-BR" dirty="0" err="1" smtClean="0"/>
              <a:t>Judah</a:t>
            </a:r>
            <a:r>
              <a:rPr lang="pt-BR" dirty="0" smtClean="0"/>
              <a:t> </a:t>
            </a:r>
            <a:r>
              <a:rPr lang="pt-BR" dirty="0" err="1" smtClean="0"/>
              <a:t>compared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r>
              <a:rPr lang="pt-BR" dirty="0" smtClean="0"/>
              <a:t> (</a:t>
            </a:r>
            <a:r>
              <a:rPr lang="pt-BR" dirty="0" err="1" smtClean="0"/>
              <a:t>Isaiah</a:t>
            </a:r>
            <a:r>
              <a:rPr lang="pt-BR" dirty="0" smtClean="0"/>
              <a:t> 1:10; 3:8-9; </a:t>
            </a:r>
            <a:r>
              <a:rPr lang="pt-BR" dirty="0" err="1" smtClean="0"/>
              <a:t>Jeremiah</a:t>
            </a:r>
            <a:r>
              <a:rPr lang="pt-BR" dirty="0" smtClean="0"/>
              <a:t> 23:14)</a:t>
            </a:r>
          </a:p>
          <a:p>
            <a:pPr lvl="1"/>
            <a:r>
              <a:rPr lang="pt-BR" dirty="0" err="1" smtClean="0"/>
              <a:t>Judah</a:t>
            </a:r>
            <a:r>
              <a:rPr lang="pt-BR" dirty="0" smtClean="0"/>
              <a:t> </a:t>
            </a:r>
            <a:r>
              <a:rPr lang="pt-BR" dirty="0" err="1" smtClean="0"/>
              <a:t>even</a:t>
            </a:r>
            <a:r>
              <a:rPr lang="pt-BR" dirty="0" smtClean="0"/>
              <a:t> </a:t>
            </a:r>
            <a:r>
              <a:rPr lang="pt-BR" dirty="0" err="1" smtClean="0"/>
              <a:t>worse</a:t>
            </a:r>
            <a:r>
              <a:rPr lang="pt-BR" dirty="0" smtClean="0"/>
              <a:t> </a:t>
            </a:r>
            <a:r>
              <a:rPr lang="pt-BR" dirty="0" err="1" smtClean="0"/>
              <a:t>than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r>
              <a:rPr lang="pt-BR" dirty="0" smtClean="0"/>
              <a:t> (</a:t>
            </a:r>
            <a:r>
              <a:rPr lang="pt-BR" dirty="0" err="1" smtClean="0"/>
              <a:t>Ezekiel</a:t>
            </a:r>
            <a:r>
              <a:rPr lang="pt-BR" dirty="0" smtClean="0"/>
              <a:t> 16:47-48)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09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Remembering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New </a:t>
            </a:r>
            <a:r>
              <a:rPr lang="pt-BR" dirty="0" err="1" smtClean="0"/>
              <a:t>Testament</a:t>
            </a:r>
            <a:r>
              <a:rPr lang="pt-BR" dirty="0" smtClean="0"/>
              <a:t> </a:t>
            </a:r>
            <a:r>
              <a:rPr lang="pt-BR" dirty="0" err="1" smtClean="0"/>
              <a:t>references</a:t>
            </a:r>
            <a:r>
              <a:rPr lang="pt-BR" dirty="0" smtClean="0"/>
              <a:t> use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same</a:t>
            </a:r>
            <a:r>
              <a:rPr lang="pt-BR" dirty="0" smtClean="0"/>
              <a:t> </a:t>
            </a:r>
            <a:r>
              <a:rPr lang="pt-BR" dirty="0" err="1" smtClean="0"/>
              <a:t>themes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extreme </a:t>
            </a:r>
            <a:r>
              <a:rPr lang="pt-BR" dirty="0" err="1" smtClean="0"/>
              <a:t>wickedness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severe</a:t>
            </a:r>
            <a:r>
              <a:rPr lang="pt-BR" dirty="0" smtClean="0"/>
              <a:t> </a:t>
            </a:r>
            <a:r>
              <a:rPr lang="pt-BR" dirty="0" err="1" smtClean="0"/>
              <a:t>punishment</a:t>
            </a:r>
            <a:endParaRPr lang="pt-BR" dirty="0" smtClean="0"/>
          </a:p>
          <a:p>
            <a:pPr lvl="1"/>
            <a:r>
              <a:rPr lang="pt-BR" dirty="0" smtClean="0"/>
              <a:t>Jesus </a:t>
            </a:r>
            <a:r>
              <a:rPr lang="pt-BR" dirty="0" err="1" smtClean="0"/>
              <a:t>warned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those</a:t>
            </a:r>
            <a:r>
              <a:rPr lang="pt-BR" dirty="0" smtClean="0"/>
              <a:t> </a:t>
            </a:r>
            <a:r>
              <a:rPr lang="pt-BR" dirty="0" err="1" smtClean="0"/>
              <a:t>who</a:t>
            </a:r>
            <a:r>
              <a:rPr lang="pt-BR" dirty="0" smtClean="0"/>
              <a:t> </a:t>
            </a:r>
            <a:r>
              <a:rPr lang="pt-BR" dirty="0" err="1" smtClean="0"/>
              <a:t>reject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gospel (Matthew 10:14-15)</a:t>
            </a:r>
          </a:p>
          <a:p>
            <a:pPr lvl="1"/>
            <a:r>
              <a:rPr lang="en-US" dirty="0" smtClean="0"/>
              <a:t>Peter referred to their punishment for filthy conduct (2 Peter 2</a:t>
            </a:r>
            <a:r>
              <a:rPr lang="pt-BR" dirty="0" smtClean="0"/>
              <a:t>:6-7)</a:t>
            </a:r>
          </a:p>
          <a:p>
            <a:pPr lvl="1"/>
            <a:r>
              <a:rPr lang="pt-BR" dirty="0" err="1" smtClean="0"/>
              <a:t>Jude</a:t>
            </a:r>
            <a:r>
              <a:rPr lang="pt-BR" dirty="0" smtClean="0"/>
              <a:t> </a:t>
            </a:r>
            <a:r>
              <a:rPr lang="pt-BR" dirty="0" err="1" smtClean="0"/>
              <a:t>referred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immorality</a:t>
            </a:r>
            <a:r>
              <a:rPr lang="pt-BR" dirty="0" smtClean="0"/>
              <a:t> as </a:t>
            </a:r>
            <a:r>
              <a:rPr lang="pt-BR" dirty="0" err="1" smtClean="0"/>
              <a:t>reason</a:t>
            </a:r>
            <a:r>
              <a:rPr lang="pt-BR" dirty="0" smtClean="0"/>
              <a:t> for </a:t>
            </a:r>
            <a:r>
              <a:rPr lang="pt-BR" dirty="0" err="1" smtClean="0"/>
              <a:t>their</a:t>
            </a:r>
            <a:r>
              <a:rPr lang="pt-BR" dirty="0" smtClean="0"/>
              <a:t> </a:t>
            </a:r>
            <a:r>
              <a:rPr lang="pt-BR" dirty="0" err="1" smtClean="0"/>
              <a:t>destruction</a:t>
            </a:r>
            <a:r>
              <a:rPr lang="pt-BR" dirty="0" smtClean="0"/>
              <a:t> (</a:t>
            </a:r>
            <a:r>
              <a:rPr lang="pt-BR" dirty="0" err="1" smtClean="0"/>
              <a:t>Jude</a:t>
            </a:r>
            <a:r>
              <a:rPr lang="pt-BR" dirty="0" smtClean="0"/>
              <a:t> 7)</a:t>
            </a:r>
          </a:p>
          <a:p>
            <a:pPr lvl="1"/>
            <a:r>
              <a:rPr lang="pt-BR" dirty="0" err="1" smtClean="0"/>
              <a:t>Sodom</a:t>
            </a:r>
            <a:r>
              <a:rPr lang="pt-BR" dirty="0" smtClean="0"/>
              <a:t> </a:t>
            </a:r>
            <a:r>
              <a:rPr lang="pt-BR" dirty="0" err="1" smtClean="0"/>
              <a:t>represents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sin</a:t>
            </a:r>
            <a:r>
              <a:rPr lang="pt-BR" dirty="0" smtClean="0"/>
              <a:t> </a:t>
            </a:r>
            <a:r>
              <a:rPr lang="pt-BR" dirty="0" err="1" smtClean="0"/>
              <a:t>that</a:t>
            </a:r>
            <a:r>
              <a:rPr lang="pt-BR" dirty="0" smtClean="0"/>
              <a:t> </a:t>
            </a:r>
            <a:r>
              <a:rPr lang="pt-BR" dirty="0" err="1" smtClean="0"/>
              <a:t>crucified</a:t>
            </a:r>
            <a:r>
              <a:rPr lang="pt-BR" dirty="0" smtClean="0"/>
              <a:t> Jesus (</a:t>
            </a:r>
            <a:r>
              <a:rPr lang="pt-BR" dirty="0" err="1" smtClean="0"/>
              <a:t>Revelation</a:t>
            </a:r>
            <a:r>
              <a:rPr lang="pt-BR" dirty="0" smtClean="0"/>
              <a:t> 11:8)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8287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special</a:t>
            </a:r>
            <a:r>
              <a:rPr lang="pt-BR" dirty="0" smtClean="0"/>
              <a:t> </a:t>
            </a:r>
            <a:r>
              <a:rPr lang="pt-BR" dirty="0" err="1" smtClean="0"/>
              <a:t>warning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those</a:t>
            </a:r>
            <a:r>
              <a:rPr lang="pt-BR" dirty="0"/>
              <a:t/>
            </a:r>
            <a:br>
              <a:rPr lang="pt-BR" dirty="0"/>
            </a:br>
            <a:r>
              <a:rPr lang="pt-BR" dirty="0" err="1" smtClean="0"/>
              <a:t>who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</a:t>
            </a:r>
            <a:r>
              <a:rPr lang="pt-BR" dirty="0" err="1" smtClean="0"/>
              <a:t>been</a:t>
            </a:r>
            <a:r>
              <a:rPr lang="pt-BR" dirty="0" smtClean="0"/>
              <a:t> </a:t>
            </a:r>
            <a:r>
              <a:rPr lang="pt-BR" dirty="0" err="1" smtClean="0"/>
              <a:t>rescued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sin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err="1" smtClean="0"/>
              <a:t>One</a:t>
            </a:r>
            <a:r>
              <a:rPr lang="pt-BR" dirty="0" smtClean="0"/>
              <a:t> more </a:t>
            </a:r>
            <a:r>
              <a:rPr lang="pt-BR" dirty="0" err="1" smtClean="0"/>
              <a:t>reference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Sodom</a:t>
            </a:r>
            <a:r>
              <a:rPr lang="pt-BR" dirty="0" smtClean="0"/>
              <a:t>: </a:t>
            </a:r>
            <a:r>
              <a:rPr lang="pt-BR" dirty="0" err="1" smtClean="0"/>
              <a:t>Zephaniah</a:t>
            </a:r>
            <a:r>
              <a:rPr lang="pt-BR" dirty="0" smtClean="0"/>
              <a:t> 2:8-9</a:t>
            </a:r>
          </a:p>
          <a:p>
            <a:r>
              <a:rPr lang="pt-BR" dirty="0" err="1" smtClean="0"/>
              <a:t>Moab</a:t>
            </a:r>
            <a:r>
              <a:rPr lang="pt-BR" dirty="0" smtClean="0"/>
              <a:t>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Ammon</a:t>
            </a:r>
            <a:endParaRPr lang="pt-BR" dirty="0" smtClean="0"/>
          </a:p>
          <a:p>
            <a:r>
              <a:rPr lang="pt-BR" dirty="0" err="1" smtClean="0"/>
              <a:t>These</a:t>
            </a:r>
            <a:r>
              <a:rPr lang="pt-BR" dirty="0" smtClean="0"/>
              <a:t> </a:t>
            </a:r>
            <a:r>
              <a:rPr lang="pt-BR" dirty="0" err="1" smtClean="0"/>
              <a:t>were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nations</a:t>
            </a:r>
            <a:r>
              <a:rPr lang="pt-BR" dirty="0" smtClean="0"/>
              <a:t> </a:t>
            </a:r>
            <a:r>
              <a:rPr lang="pt-BR" dirty="0" err="1" smtClean="0"/>
              <a:t>delivered</a:t>
            </a:r>
            <a:r>
              <a:rPr lang="pt-BR" dirty="0" smtClean="0"/>
              <a:t> </a:t>
            </a:r>
            <a:r>
              <a:rPr lang="pt-BR" dirty="0" err="1" smtClean="0"/>
              <a:t>from</a:t>
            </a:r>
            <a:r>
              <a:rPr lang="pt-BR" dirty="0" smtClean="0"/>
              <a:t> </a:t>
            </a:r>
            <a:r>
              <a:rPr lang="pt-BR" dirty="0" err="1" smtClean="0"/>
              <a:t>Sodom´s</a:t>
            </a:r>
            <a:r>
              <a:rPr lang="pt-BR" dirty="0" smtClean="0"/>
              <a:t> </a:t>
            </a:r>
            <a:r>
              <a:rPr lang="pt-BR" dirty="0" err="1" smtClean="0"/>
              <a:t>destruction</a:t>
            </a:r>
            <a:r>
              <a:rPr lang="pt-BR" dirty="0" smtClean="0"/>
              <a:t>!</a:t>
            </a:r>
          </a:p>
          <a:p>
            <a:pPr lvl="1"/>
            <a:r>
              <a:rPr lang="pt-BR" dirty="0" smtClean="0"/>
              <a:t>Genesis 19:37-38</a:t>
            </a:r>
          </a:p>
          <a:p>
            <a:pPr lvl="1"/>
            <a:r>
              <a:rPr lang="pt-BR" dirty="0" err="1" smtClean="0"/>
              <a:t>Those</a:t>
            </a:r>
            <a:r>
              <a:rPr lang="pt-BR" dirty="0" smtClean="0"/>
              <a:t> </a:t>
            </a:r>
            <a:r>
              <a:rPr lang="pt-BR" dirty="0" err="1" smtClean="0"/>
              <a:t>who</a:t>
            </a:r>
            <a:r>
              <a:rPr lang="pt-BR" dirty="0" smtClean="0"/>
              <a:t> </a:t>
            </a:r>
            <a:r>
              <a:rPr lang="pt-BR" dirty="0" err="1" smtClean="0"/>
              <a:t>had</a:t>
            </a:r>
            <a:r>
              <a:rPr lang="pt-BR" dirty="0" smtClean="0"/>
              <a:t> </a:t>
            </a:r>
            <a:r>
              <a:rPr lang="pt-BR" dirty="0" err="1" smtClean="0"/>
              <a:t>been</a:t>
            </a:r>
            <a:r>
              <a:rPr lang="pt-BR" dirty="0" smtClean="0"/>
              <a:t> </a:t>
            </a:r>
            <a:r>
              <a:rPr lang="pt-BR" dirty="0" err="1" smtClean="0"/>
              <a:t>saved</a:t>
            </a:r>
            <a:r>
              <a:rPr lang="pt-BR" dirty="0" smtClean="0"/>
              <a:t> </a:t>
            </a:r>
            <a:r>
              <a:rPr lang="pt-BR" dirty="0" err="1" smtClean="0"/>
              <a:t>would</a:t>
            </a:r>
            <a:r>
              <a:rPr lang="pt-BR" dirty="0" smtClean="0"/>
              <a:t> </a:t>
            </a:r>
            <a:r>
              <a:rPr lang="pt-BR" dirty="0" err="1" smtClean="0"/>
              <a:t>now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condemned</a:t>
            </a:r>
            <a:endParaRPr lang="pt-BR" dirty="0" smtClean="0"/>
          </a:p>
          <a:p>
            <a:r>
              <a:rPr lang="pt-BR" dirty="0" err="1" smtClean="0"/>
              <a:t>We</a:t>
            </a:r>
            <a:r>
              <a:rPr lang="pt-BR" dirty="0" smtClean="0"/>
              <a:t> face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danger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turning</a:t>
            </a:r>
            <a:r>
              <a:rPr lang="pt-BR" dirty="0" smtClean="0"/>
              <a:t> </a:t>
            </a:r>
            <a:r>
              <a:rPr lang="pt-BR" dirty="0" err="1" smtClean="0"/>
              <a:t>back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sin</a:t>
            </a:r>
            <a:endParaRPr lang="pt-BR" dirty="0" smtClean="0"/>
          </a:p>
          <a:p>
            <a:pPr lvl="1"/>
            <a:r>
              <a:rPr lang="pt-BR" dirty="0" smtClean="0"/>
              <a:t>The </a:t>
            </a:r>
            <a:r>
              <a:rPr lang="pt-BR" dirty="0" err="1" smtClean="0"/>
              <a:t>possibility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clearly</a:t>
            </a:r>
            <a:r>
              <a:rPr lang="pt-BR" dirty="0" smtClean="0"/>
              <a:t> </a:t>
            </a:r>
            <a:r>
              <a:rPr lang="pt-BR" dirty="0" err="1" smtClean="0"/>
              <a:t>stated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NT (</a:t>
            </a:r>
            <a:r>
              <a:rPr lang="pt-BR" dirty="0" err="1" smtClean="0"/>
              <a:t>Hebrews</a:t>
            </a:r>
            <a:r>
              <a:rPr lang="pt-BR" dirty="0" smtClean="0"/>
              <a:t> 10:26-31)</a:t>
            </a:r>
          </a:p>
          <a:p>
            <a:pPr lvl="1"/>
            <a:r>
              <a:rPr lang="pt-BR" dirty="0" err="1" smtClean="0"/>
              <a:t>This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God´s</a:t>
            </a:r>
            <a:r>
              <a:rPr lang="pt-BR" dirty="0" smtClean="0"/>
              <a:t> </a:t>
            </a:r>
            <a:r>
              <a:rPr lang="pt-BR" dirty="0" err="1" smtClean="0"/>
              <a:t>desire</a:t>
            </a:r>
            <a:r>
              <a:rPr lang="pt-BR" dirty="0" smtClean="0"/>
              <a:t> for </a:t>
            </a:r>
            <a:r>
              <a:rPr lang="pt-BR" dirty="0" err="1" smtClean="0"/>
              <a:t>us</a:t>
            </a:r>
            <a:r>
              <a:rPr lang="pt-BR" dirty="0" smtClean="0"/>
              <a:t> (</a:t>
            </a:r>
            <a:r>
              <a:rPr lang="pt-BR" dirty="0" err="1" smtClean="0"/>
              <a:t>Hebrews</a:t>
            </a:r>
            <a:r>
              <a:rPr lang="pt-BR" dirty="0" smtClean="0"/>
              <a:t> 10:35-39)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6612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God</a:t>
            </a:r>
            <a:r>
              <a:rPr lang="pt-BR" dirty="0" smtClean="0"/>
              <a:t> </a:t>
            </a:r>
            <a:r>
              <a:rPr lang="pt-BR" dirty="0" err="1" smtClean="0"/>
              <a:t>calls</a:t>
            </a:r>
            <a:r>
              <a:rPr lang="pt-BR" dirty="0" smtClean="0"/>
              <a:t> His </a:t>
            </a:r>
            <a:r>
              <a:rPr lang="pt-BR" dirty="0" err="1" smtClean="0"/>
              <a:t>children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repentance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508655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A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hope</a:t>
            </a:r>
            <a:r>
              <a:rPr lang="pt-BR" dirty="0" smtClean="0"/>
              <a:t> for </a:t>
            </a:r>
            <a:r>
              <a:rPr lang="pt-BR" dirty="0" err="1" smtClean="0"/>
              <a:t>doomed</a:t>
            </a:r>
            <a:r>
              <a:rPr lang="pt-BR" dirty="0" smtClean="0"/>
              <a:t> </a:t>
            </a:r>
            <a:r>
              <a:rPr lang="pt-BR" dirty="0" err="1" smtClean="0"/>
              <a:t>Judah</a:t>
            </a:r>
            <a:r>
              <a:rPr lang="pt-BR" dirty="0" smtClean="0"/>
              <a:t> (</a:t>
            </a:r>
            <a:r>
              <a:rPr lang="pt-BR" dirty="0" err="1" smtClean="0"/>
              <a:t>Zephania</a:t>
            </a:r>
            <a:r>
              <a:rPr lang="pt-BR" dirty="0" smtClean="0"/>
              <a:t> 3:9-15,16-17)</a:t>
            </a:r>
          </a:p>
          <a:p>
            <a:r>
              <a:rPr lang="pt-BR" dirty="0" smtClean="0"/>
              <a:t>A </a:t>
            </a:r>
            <a:r>
              <a:rPr lang="pt-BR" dirty="0" err="1" smtClean="0"/>
              <a:t>message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hope</a:t>
            </a:r>
            <a:r>
              <a:rPr lang="pt-BR" dirty="0" smtClean="0"/>
              <a:t> for </a:t>
            </a:r>
            <a:r>
              <a:rPr lang="pt-BR" dirty="0" err="1" smtClean="0"/>
              <a:t>the</a:t>
            </a:r>
            <a:r>
              <a:rPr lang="pt-BR" dirty="0" smtClean="0"/>
              <a:t> Christian </a:t>
            </a:r>
            <a:r>
              <a:rPr lang="pt-BR" dirty="0" err="1" smtClean="0"/>
              <a:t>who</a:t>
            </a:r>
            <a:r>
              <a:rPr lang="pt-BR" dirty="0" smtClean="0"/>
              <a:t> sins</a:t>
            </a:r>
          </a:p>
          <a:p>
            <a:pPr lvl="1"/>
            <a:r>
              <a:rPr lang="pt-BR" dirty="0" err="1" smtClean="0"/>
              <a:t>Repentance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possible</a:t>
            </a:r>
            <a:r>
              <a:rPr lang="pt-BR" dirty="0" smtClean="0"/>
              <a:t> (</a:t>
            </a:r>
            <a:r>
              <a:rPr lang="pt-BR" dirty="0" err="1" smtClean="0"/>
              <a:t>Acts</a:t>
            </a:r>
            <a:r>
              <a:rPr lang="pt-BR" dirty="0" smtClean="0"/>
              <a:t> 8:22)</a:t>
            </a:r>
          </a:p>
          <a:p>
            <a:pPr lvl="1"/>
            <a:r>
              <a:rPr lang="pt-BR" dirty="0" err="1" smtClean="0"/>
              <a:t>We</a:t>
            </a:r>
            <a:r>
              <a:rPr lang="pt-BR" dirty="0" smtClean="0"/>
              <a:t> </a:t>
            </a:r>
            <a:r>
              <a:rPr lang="pt-BR" dirty="0" err="1" smtClean="0"/>
              <a:t>have</a:t>
            </a:r>
            <a:r>
              <a:rPr lang="pt-BR" dirty="0" smtClean="0"/>
              <a:t> a Defender (1 John 1:7-2:2; </a:t>
            </a:r>
            <a:r>
              <a:rPr lang="pt-BR" dirty="0" err="1" smtClean="0"/>
              <a:t>Romans</a:t>
            </a:r>
            <a:r>
              <a:rPr lang="pt-BR" dirty="0" smtClean="0"/>
              <a:t> 8:33-34)</a:t>
            </a:r>
          </a:p>
          <a:p>
            <a:r>
              <a:rPr lang="pt-BR" dirty="0" smtClean="0"/>
              <a:t>Love covers a </a:t>
            </a:r>
            <a:r>
              <a:rPr lang="pt-BR" dirty="0" err="1" smtClean="0"/>
              <a:t>multitude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sins</a:t>
            </a:r>
          </a:p>
          <a:p>
            <a:pPr lvl="1"/>
            <a:r>
              <a:rPr lang="pt-BR" dirty="0" smtClean="0"/>
              <a:t>The </a:t>
            </a:r>
            <a:r>
              <a:rPr lang="pt-BR" dirty="0" err="1" smtClean="0"/>
              <a:t>Christian´s</a:t>
            </a:r>
            <a:r>
              <a:rPr lang="pt-BR" dirty="0" smtClean="0"/>
              <a:t> role in </a:t>
            </a:r>
            <a:r>
              <a:rPr lang="pt-BR" dirty="0" err="1" smtClean="0"/>
              <a:t>saving</a:t>
            </a:r>
            <a:r>
              <a:rPr lang="pt-BR" dirty="0" smtClean="0"/>
              <a:t> a </a:t>
            </a:r>
            <a:r>
              <a:rPr lang="pt-BR" dirty="0" err="1" smtClean="0"/>
              <a:t>brother</a:t>
            </a:r>
            <a:r>
              <a:rPr lang="pt-BR" dirty="0" smtClean="0"/>
              <a:t> (James 5:19-20)</a:t>
            </a:r>
          </a:p>
          <a:p>
            <a:pPr lvl="1"/>
            <a:r>
              <a:rPr lang="pt-BR" dirty="0" err="1" smtClean="0"/>
              <a:t>Our</a:t>
            </a:r>
            <a:r>
              <a:rPr lang="pt-BR" dirty="0" smtClean="0"/>
              <a:t> </a:t>
            </a:r>
            <a:r>
              <a:rPr lang="pt-BR" dirty="0" err="1" smtClean="0"/>
              <a:t>love</a:t>
            </a:r>
            <a:r>
              <a:rPr lang="pt-BR" dirty="0" smtClean="0"/>
              <a:t> </a:t>
            </a:r>
            <a:r>
              <a:rPr lang="pt-BR" dirty="0" err="1" smtClean="0"/>
              <a:t>toward</a:t>
            </a:r>
            <a:r>
              <a:rPr lang="pt-BR" dirty="0" smtClean="0"/>
              <a:t> </a:t>
            </a:r>
            <a:r>
              <a:rPr lang="pt-BR" dirty="0" err="1" smtClean="0"/>
              <a:t>our</a:t>
            </a:r>
            <a:r>
              <a:rPr lang="pt-BR" dirty="0" smtClean="0"/>
              <a:t> </a:t>
            </a:r>
            <a:r>
              <a:rPr lang="pt-BR" dirty="0" err="1" smtClean="0"/>
              <a:t>brothers</a:t>
            </a:r>
            <a:r>
              <a:rPr lang="pt-BR" dirty="0" smtClean="0"/>
              <a:t> (1 Peter 4:8)</a:t>
            </a:r>
          </a:p>
          <a:p>
            <a:pPr lvl="1"/>
            <a:r>
              <a:rPr lang="pt-BR" dirty="0" err="1" smtClean="0"/>
              <a:t>But</a:t>
            </a:r>
            <a:r>
              <a:rPr lang="pt-BR" dirty="0" smtClean="0"/>
              <a:t> </a:t>
            </a:r>
            <a:r>
              <a:rPr lang="pt-BR" dirty="0" err="1" smtClean="0"/>
              <a:t>something</a:t>
            </a:r>
            <a:r>
              <a:rPr lang="pt-BR" dirty="0" smtClean="0"/>
              <a:t> </a:t>
            </a:r>
            <a:r>
              <a:rPr lang="pt-BR" dirty="0" err="1" smtClean="0"/>
              <a:t>greater</a:t>
            </a:r>
            <a:r>
              <a:rPr lang="pt-BR" dirty="0" smtClean="0"/>
              <a:t> . . . </a:t>
            </a:r>
          </a:p>
          <a:p>
            <a:pPr lvl="1"/>
            <a:endParaRPr lang="pt-BR" dirty="0"/>
          </a:p>
          <a:p>
            <a:pPr marL="342900" lvl="1" indent="0">
              <a:buNone/>
            </a:pPr>
            <a:r>
              <a:rPr lang="pt-BR" sz="3300" dirty="0" err="1" smtClean="0"/>
              <a:t>God´s</a:t>
            </a:r>
            <a:r>
              <a:rPr lang="pt-BR" sz="3300" dirty="0" smtClean="0"/>
              <a:t> </a:t>
            </a:r>
            <a:r>
              <a:rPr lang="pt-BR" sz="3300" dirty="0" err="1" smtClean="0"/>
              <a:t>love</a:t>
            </a:r>
            <a:r>
              <a:rPr lang="pt-BR" sz="3300" dirty="0" smtClean="0"/>
              <a:t> </a:t>
            </a:r>
            <a:r>
              <a:rPr lang="pt-BR" sz="3300" dirty="0" err="1" smtClean="0"/>
              <a:t>toward</a:t>
            </a:r>
            <a:r>
              <a:rPr lang="pt-BR" sz="3300" dirty="0" smtClean="0"/>
              <a:t> </a:t>
            </a:r>
            <a:r>
              <a:rPr lang="pt-BR" sz="3300" dirty="0" err="1" smtClean="0"/>
              <a:t>us</a:t>
            </a:r>
            <a:r>
              <a:rPr lang="pt-BR" sz="3300" dirty="0" smtClean="0"/>
              <a:t>! (</a:t>
            </a:r>
            <a:r>
              <a:rPr lang="pt-BR" sz="3300" dirty="0" err="1" smtClean="0"/>
              <a:t>Psalm</a:t>
            </a:r>
            <a:r>
              <a:rPr lang="pt-BR" sz="3300" dirty="0" smtClean="0"/>
              <a:t> 32:1)</a:t>
            </a:r>
          </a:p>
        </p:txBody>
      </p:sp>
    </p:spTree>
    <p:extLst>
      <p:ext uri="{BB962C8B-B14F-4D97-AF65-F5344CB8AC3E}">
        <p14:creationId xmlns:p14="http://schemas.microsoft.com/office/powerpoint/2010/main" val="18826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577</Words>
  <Application>Microsoft Macintosh PowerPoint</Application>
  <PresentationFormat>On-screen Show (16:9)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Moab, Ammon and Sodom</vt:lpstr>
      <vt:lpstr>Some reasons to study the Old Testament</vt:lpstr>
      <vt:lpstr>Remembering Sodom</vt:lpstr>
      <vt:lpstr>Remembering Sodom</vt:lpstr>
      <vt:lpstr>Remembering Sodom</vt:lpstr>
      <vt:lpstr>Remembering Sodom</vt:lpstr>
      <vt:lpstr>A special warning to those who have been rescued from sin</vt:lpstr>
      <vt:lpstr>God calls His children to repentance</vt:lpstr>
    </vt:vector>
  </TitlesOfParts>
  <Company>AQ2 Technologies, LLC.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Brad Collins</cp:lastModifiedBy>
  <cp:revision>16</cp:revision>
  <dcterms:created xsi:type="dcterms:W3CDTF">2008-03-16T18:22:36Z</dcterms:created>
  <dcterms:modified xsi:type="dcterms:W3CDTF">2015-03-11T03:09:38Z</dcterms:modified>
</cp:coreProperties>
</file>