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8" r:id="rId2"/>
    <p:sldMasterId id="2147483660" r:id="rId3"/>
    <p:sldMasterId id="2147483662" r:id="rId4"/>
    <p:sldMasterId id="2147483664" r:id="rId5"/>
    <p:sldMasterId id="2147483666" r:id="rId6"/>
    <p:sldMasterId id="2147483668" r:id="rId7"/>
    <p:sldMasterId id="2147483670" r:id="rId8"/>
    <p:sldMasterId id="2147483672" r:id="rId9"/>
    <p:sldMasterId id="2147483674" r:id="rId10"/>
    <p:sldMasterId id="2147483676" r:id="rId11"/>
    <p:sldMasterId id="2147483678" r:id="rId12"/>
  </p:sldMasterIdLst>
  <p:notesMasterIdLst>
    <p:notesMasterId r:id="rId25"/>
  </p:notesMasterIdLst>
  <p:sldIdLst>
    <p:sldId id="333" r:id="rId13"/>
    <p:sldId id="334" r:id="rId14"/>
    <p:sldId id="335" r:id="rId15"/>
    <p:sldId id="336" r:id="rId16"/>
    <p:sldId id="337" r:id="rId17"/>
    <p:sldId id="338" r:id="rId18"/>
    <p:sldId id="339" r:id="rId19"/>
    <p:sldId id="340" r:id="rId20"/>
    <p:sldId id="341" r:id="rId21"/>
    <p:sldId id="342" r:id="rId22"/>
    <p:sldId id="343" r:id="rId23"/>
    <p:sldId id="344" r:id="rId24"/>
  </p:sldIdLst>
  <p:sldSz cx="9144000" cy="5143500" type="screen16x9"/>
  <p:notesSz cx="6858000" cy="9144000"/>
  <p:defaultTextStyle>
    <a:defPPr>
      <a:defRPr lang="en-US"/>
    </a:defPPr>
    <a:lvl1pPr marL="0" algn="l" defTabSz="912645" rtl="0" eaLnBrk="1" latinLnBrk="0" hangingPunct="1">
      <a:defRPr sz="1800" kern="1200">
        <a:solidFill>
          <a:schemeClr val="tx1"/>
        </a:solidFill>
        <a:latin typeface="+mn-lt"/>
        <a:ea typeface="+mn-ea"/>
        <a:cs typeface="+mn-cs"/>
      </a:defRPr>
    </a:lvl1pPr>
    <a:lvl2pPr marL="456266" algn="l" defTabSz="912645" rtl="0" eaLnBrk="1" latinLnBrk="0" hangingPunct="1">
      <a:defRPr sz="1800" kern="1200">
        <a:solidFill>
          <a:schemeClr val="tx1"/>
        </a:solidFill>
        <a:latin typeface="+mn-lt"/>
        <a:ea typeface="+mn-ea"/>
        <a:cs typeface="+mn-cs"/>
      </a:defRPr>
    </a:lvl2pPr>
    <a:lvl3pPr marL="912645" algn="l" defTabSz="912645" rtl="0" eaLnBrk="1" latinLnBrk="0" hangingPunct="1">
      <a:defRPr sz="1800" kern="1200">
        <a:solidFill>
          <a:schemeClr val="tx1"/>
        </a:solidFill>
        <a:latin typeface="+mn-lt"/>
        <a:ea typeface="+mn-ea"/>
        <a:cs typeface="+mn-cs"/>
      </a:defRPr>
    </a:lvl3pPr>
    <a:lvl4pPr marL="1368948" algn="l" defTabSz="912645" rtl="0" eaLnBrk="1" latinLnBrk="0" hangingPunct="1">
      <a:defRPr sz="1800" kern="1200">
        <a:solidFill>
          <a:schemeClr val="tx1"/>
        </a:solidFill>
        <a:latin typeface="+mn-lt"/>
        <a:ea typeface="+mn-ea"/>
        <a:cs typeface="+mn-cs"/>
      </a:defRPr>
    </a:lvl4pPr>
    <a:lvl5pPr marL="1825289" algn="l" defTabSz="912645" rtl="0" eaLnBrk="1" latinLnBrk="0" hangingPunct="1">
      <a:defRPr sz="1800" kern="1200">
        <a:solidFill>
          <a:schemeClr val="tx1"/>
        </a:solidFill>
        <a:latin typeface="+mn-lt"/>
        <a:ea typeface="+mn-ea"/>
        <a:cs typeface="+mn-cs"/>
      </a:defRPr>
    </a:lvl5pPr>
    <a:lvl6pPr marL="2281554" algn="l" defTabSz="912645" rtl="0" eaLnBrk="1" latinLnBrk="0" hangingPunct="1">
      <a:defRPr sz="1800" kern="1200">
        <a:solidFill>
          <a:schemeClr val="tx1"/>
        </a:solidFill>
        <a:latin typeface="+mn-lt"/>
        <a:ea typeface="+mn-ea"/>
        <a:cs typeface="+mn-cs"/>
      </a:defRPr>
    </a:lvl6pPr>
    <a:lvl7pPr marL="2737820" algn="l" defTabSz="912645" rtl="0" eaLnBrk="1" latinLnBrk="0" hangingPunct="1">
      <a:defRPr sz="1800" kern="1200">
        <a:solidFill>
          <a:schemeClr val="tx1"/>
        </a:solidFill>
        <a:latin typeface="+mn-lt"/>
        <a:ea typeface="+mn-ea"/>
        <a:cs typeface="+mn-cs"/>
      </a:defRPr>
    </a:lvl7pPr>
    <a:lvl8pPr marL="3194165" algn="l" defTabSz="912645" rtl="0" eaLnBrk="1" latinLnBrk="0" hangingPunct="1">
      <a:defRPr sz="1800" kern="1200">
        <a:solidFill>
          <a:schemeClr val="tx1"/>
        </a:solidFill>
        <a:latin typeface="+mn-lt"/>
        <a:ea typeface="+mn-ea"/>
        <a:cs typeface="+mn-cs"/>
      </a:defRPr>
    </a:lvl8pPr>
    <a:lvl9pPr marL="3650488" algn="l" defTabSz="91264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3" autoAdjust="0"/>
    <p:restoredTop sz="86325" autoAdjust="0"/>
  </p:normalViewPr>
  <p:slideViewPr>
    <p:cSldViewPr>
      <p:cViewPr varScale="1">
        <p:scale>
          <a:sx n="132" d="100"/>
          <a:sy n="132" d="100"/>
        </p:scale>
        <p:origin x="-112" y="-10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5" d="100"/>
        <a:sy n="145"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3/10/15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extLst>
      <p:ext uri="{BB962C8B-B14F-4D97-AF65-F5344CB8AC3E}">
        <p14:creationId xmlns:p14="http://schemas.microsoft.com/office/powerpoint/2010/main" val="3780284144"/>
      </p:ext>
    </p:extLst>
  </p:cSld>
  <p:clrMap bg1="lt1" tx1="dk1" bg2="lt2" tx2="dk2" accent1="accent1" accent2="accent2" accent3="accent3" accent4="accent4" accent5="accent5" accent6="accent6" hlink="hlink" folHlink="folHlink"/>
  <p:notesStyle>
    <a:lvl1pPr marL="0" algn="l" defTabSz="912645" rtl="0" eaLnBrk="1" latinLnBrk="0" hangingPunct="1">
      <a:defRPr sz="1200" kern="1200">
        <a:solidFill>
          <a:schemeClr val="tx1"/>
        </a:solidFill>
        <a:latin typeface="+mn-lt"/>
        <a:ea typeface="+mn-ea"/>
        <a:cs typeface="+mn-cs"/>
      </a:defRPr>
    </a:lvl1pPr>
    <a:lvl2pPr marL="456266" algn="l" defTabSz="912645" rtl="0" eaLnBrk="1" latinLnBrk="0" hangingPunct="1">
      <a:defRPr sz="1200" kern="1200">
        <a:solidFill>
          <a:schemeClr val="tx1"/>
        </a:solidFill>
        <a:latin typeface="+mn-lt"/>
        <a:ea typeface="+mn-ea"/>
        <a:cs typeface="+mn-cs"/>
      </a:defRPr>
    </a:lvl2pPr>
    <a:lvl3pPr marL="912645" algn="l" defTabSz="912645" rtl="0" eaLnBrk="1" latinLnBrk="0" hangingPunct="1">
      <a:defRPr sz="1200" kern="1200">
        <a:solidFill>
          <a:schemeClr val="tx1"/>
        </a:solidFill>
        <a:latin typeface="+mn-lt"/>
        <a:ea typeface="+mn-ea"/>
        <a:cs typeface="+mn-cs"/>
      </a:defRPr>
    </a:lvl3pPr>
    <a:lvl4pPr marL="1368948" algn="l" defTabSz="912645" rtl="0" eaLnBrk="1" latinLnBrk="0" hangingPunct="1">
      <a:defRPr sz="1200" kern="1200">
        <a:solidFill>
          <a:schemeClr val="tx1"/>
        </a:solidFill>
        <a:latin typeface="+mn-lt"/>
        <a:ea typeface="+mn-ea"/>
        <a:cs typeface="+mn-cs"/>
      </a:defRPr>
    </a:lvl4pPr>
    <a:lvl5pPr marL="1825289" algn="l" defTabSz="912645" rtl="0" eaLnBrk="1" latinLnBrk="0" hangingPunct="1">
      <a:defRPr sz="1200" kern="1200">
        <a:solidFill>
          <a:schemeClr val="tx1"/>
        </a:solidFill>
        <a:latin typeface="+mn-lt"/>
        <a:ea typeface="+mn-ea"/>
        <a:cs typeface="+mn-cs"/>
      </a:defRPr>
    </a:lvl5pPr>
    <a:lvl6pPr marL="2281554" algn="l" defTabSz="912645" rtl="0" eaLnBrk="1" latinLnBrk="0" hangingPunct="1">
      <a:defRPr sz="1200" kern="1200">
        <a:solidFill>
          <a:schemeClr val="tx1"/>
        </a:solidFill>
        <a:latin typeface="+mn-lt"/>
        <a:ea typeface="+mn-ea"/>
        <a:cs typeface="+mn-cs"/>
      </a:defRPr>
    </a:lvl6pPr>
    <a:lvl7pPr marL="2737820" algn="l" defTabSz="912645" rtl="0" eaLnBrk="1" latinLnBrk="0" hangingPunct="1">
      <a:defRPr sz="1200" kern="1200">
        <a:solidFill>
          <a:schemeClr val="tx1"/>
        </a:solidFill>
        <a:latin typeface="+mn-lt"/>
        <a:ea typeface="+mn-ea"/>
        <a:cs typeface="+mn-cs"/>
      </a:defRPr>
    </a:lvl7pPr>
    <a:lvl8pPr marL="3194165" algn="l" defTabSz="912645" rtl="0" eaLnBrk="1" latinLnBrk="0" hangingPunct="1">
      <a:defRPr sz="1200" kern="1200">
        <a:solidFill>
          <a:schemeClr val="tx1"/>
        </a:solidFill>
        <a:latin typeface="+mn-lt"/>
        <a:ea typeface="+mn-ea"/>
        <a:cs typeface="+mn-cs"/>
      </a:defRPr>
    </a:lvl8pPr>
    <a:lvl9pPr marL="3650488" algn="l" defTabSz="91264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841772"/>
            <a:ext cx="6858000" cy="1790700"/>
          </a:xfrm>
        </p:spPr>
        <p:txBody>
          <a:bodyPr anchor="b"/>
          <a:lstStyle>
            <a:lvl1pPr algn="ctr">
              <a:defRPr sz="4500"/>
            </a:lvl1pPr>
          </a:lstStyle>
          <a:p>
            <a:r>
              <a:rPr lang="pt-BR" smtClean="0"/>
              <a:t>Clique para editar o título mestre</a:t>
            </a:r>
            <a:endParaRPr lang="pt-BR"/>
          </a:p>
        </p:txBody>
      </p:sp>
      <p:sp>
        <p:nvSpPr>
          <p:cNvPr id="3" name="Subtítulo 2"/>
          <p:cNvSpPr>
            <a:spLocks noGrp="1"/>
          </p:cNvSpPr>
          <p:nvPr>
            <p:ph type="subTitle" idx="1"/>
          </p:nvPr>
        </p:nvSpPr>
        <p:spPr>
          <a:xfrm>
            <a:off x="1143000" y="2701528"/>
            <a:ext cx="6858000" cy="1241822"/>
          </a:xfrm>
        </p:spPr>
        <p:txBody>
          <a:bodyPr/>
          <a:lstStyle>
            <a:lvl1pPr marL="0" indent="0" algn="ctr">
              <a:buNone/>
              <a:defRPr sz="1800"/>
            </a:lvl1pPr>
            <a:lvl2pPr marL="342191" indent="0" algn="ctr">
              <a:buNone/>
              <a:defRPr sz="1500"/>
            </a:lvl2pPr>
            <a:lvl3pPr marL="684457" indent="0" algn="ctr">
              <a:buNone/>
              <a:defRPr sz="1400"/>
            </a:lvl3pPr>
            <a:lvl4pPr marL="1026686" indent="0" algn="ctr">
              <a:buNone/>
              <a:defRPr sz="1200"/>
            </a:lvl4pPr>
            <a:lvl5pPr marL="1368914" indent="0" algn="ctr">
              <a:buNone/>
              <a:defRPr sz="1200"/>
            </a:lvl5pPr>
            <a:lvl6pPr marL="1711181" indent="0" algn="ctr">
              <a:buNone/>
              <a:defRPr sz="1200"/>
            </a:lvl6pPr>
            <a:lvl7pPr marL="2053370" indent="0" algn="ctr">
              <a:buNone/>
              <a:defRPr sz="1200"/>
            </a:lvl7pPr>
            <a:lvl8pPr marL="2395560" indent="0" algn="ctr">
              <a:buNone/>
              <a:defRPr sz="1200"/>
            </a:lvl8pPr>
            <a:lvl9pPr marL="2737751" indent="0" algn="ctr">
              <a:buNone/>
              <a:defRPr sz="12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57247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CE441C6-DA3B-4731-8234-2E3D1CA28FCE}" type="datetimeFigureOut">
              <a:rPr lang="pt-BR" smtClean="0">
                <a:solidFill>
                  <a:prstClr val="black">
                    <a:tint val="75000"/>
                  </a:prstClr>
                </a:solidFill>
              </a:rPr>
              <a:pPr/>
              <a:t>3/10/15</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528F6A89-8643-4570-BB9A-89C50BC972A9}" type="slidenum">
              <a:rPr lang="pt-BR" smtClean="0">
                <a:solidFill>
                  <a:prstClr val="black">
                    <a:tint val="75000"/>
                  </a:prstClr>
                </a:solidFill>
              </a:rPr>
              <a:pPr/>
              <a:t>‹#›</a:t>
            </a:fld>
            <a:endParaRPr lang="pt-BR">
              <a:solidFill>
                <a:prstClr val="black">
                  <a:tint val="75000"/>
                </a:prstClr>
              </a:solidFill>
            </a:endParaRPr>
          </a:p>
        </p:txBody>
      </p:sp>
    </p:spTree>
    <p:extLst>
      <p:ext uri="{BB962C8B-B14F-4D97-AF65-F5344CB8AC3E}">
        <p14:creationId xmlns:p14="http://schemas.microsoft.com/office/powerpoint/2010/main" val="145635798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63" tIns="34289" rIns="68463"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63" tIns="34289" rIns="68463"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63" tIns="34289" rIns="68463" bIns="34289" rtlCol="0" anchor="ctr"/>
          <a:lstStyle>
            <a:lvl1pPr algn="l" defTabSz="684474">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63" tIns="34289" rIns="68463" bIns="34289" rtlCol="0" anchor="ctr"/>
          <a:lstStyle>
            <a:lvl1pPr algn="ctr" defTabSz="684474">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63" tIns="34289" rIns="68463" bIns="34289" rtlCol="0" anchor="ctr"/>
          <a:lstStyle>
            <a:lvl1pPr algn="r" defTabSz="684474">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684474"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138" indent="-171138" algn="l" defTabSz="68447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413" indent="-171138" algn="l" defTabSz="68447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5611" indent="-171138" algn="l" defTabSz="68447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7810"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010"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2284"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4522"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6758"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09033"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474" rtl="0" eaLnBrk="1" latinLnBrk="0" hangingPunct="1">
        <a:defRPr sz="1400" kern="1200">
          <a:solidFill>
            <a:schemeClr val="tx1"/>
          </a:solidFill>
          <a:latin typeface="+mn-lt"/>
          <a:ea typeface="+mn-ea"/>
          <a:cs typeface="+mn-cs"/>
        </a:defRPr>
      </a:lvl1pPr>
      <a:lvl2pPr marL="342200" algn="l" defTabSz="684474" rtl="0" eaLnBrk="1" latinLnBrk="0" hangingPunct="1">
        <a:defRPr sz="1400" kern="1200">
          <a:solidFill>
            <a:schemeClr val="tx1"/>
          </a:solidFill>
          <a:latin typeface="+mn-lt"/>
          <a:ea typeface="+mn-ea"/>
          <a:cs typeface="+mn-cs"/>
        </a:defRPr>
      </a:lvl2pPr>
      <a:lvl3pPr marL="684474" algn="l" defTabSz="684474" rtl="0" eaLnBrk="1" latinLnBrk="0" hangingPunct="1">
        <a:defRPr sz="1400" kern="1200">
          <a:solidFill>
            <a:schemeClr val="tx1"/>
          </a:solidFill>
          <a:latin typeface="+mn-lt"/>
          <a:ea typeface="+mn-ea"/>
          <a:cs typeface="+mn-cs"/>
        </a:defRPr>
      </a:lvl3pPr>
      <a:lvl4pPr marL="1026711" algn="l" defTabSz="684474" rtl="0" eaLnBrk="1" latinLnBrk="0" hangingPunct="1">
        <a:defRPr sz="1400" kern="1200">
          <a:solidFill>
            <a:schemeClr val="tx1"/>
          </a:solidFill>
          <a:latin typeface="+mn-lt"/>
          <a:ea typeface="+mn-ea"/>
          <a:cs typeface="+mn-cs"/>
        </a:defRPr>
      </a:lvl4pPr>
      <a:lvl5pPr marL="1368948" algn="l" defTabSz="684474" rtl="0" eaLnBrk="1" latinLnBrk="0" hangingPunct="1">
        <a:defRPr sz="1400" kern="1200">
          <a:solidFill>
            <a:schemeClr val="tx1"/>
          </a:solidFill>
          <a:latin typeface="+mn-lt"/>
          <a:ea typeface="+mn-ea"/>
          <a:cs typeface="+mn-cs"/>
        </a:defRPr>
      </a:lvl5pPr>
      <a:lvl6pPr marL="1711223" algn="l" defTabSz="684474" rtl="0" eaLnBrk="1" latinLnBrk="0" hangingPunct="1">
        <a:defRPr sz="1400" kern="1200">
          <a:solidFill>
            <a:schemeClr val="tx1"/>
          </a:solidFill>
          <a:latin typeface="+mn-lt"/>
          <a:ea typeface="+mn-ea"/>
          <a:cs typeface="+mn-cs"/>
        </a:defRPr>
      </a:lvl6pPr>
      <a:lvl7pPr marL="2053421" algn="l" defTabSz="684474" rtl="0" eaLnBrk="1" latinLnBrk="0" hangingPunct="1">
        <a:defRPr sz="1400" kern="1200">
          <a:solidFill>
            <a:schemeClr val="tx1"/>
          </a:solidFill>
          <a:latin typeface="+mn-lt"/>
          <a:ea typeface="+mn-ea"/>
          <a:cs typeface="+mn-cs"/>
        </a:defRPr>
      </a:lvl7pPr>
      <a:lvl8pPr marL="2395620" algn="l" defTabSz="684474" rtl="0" eaLnBrk="1" latinLnBrk="0" hangingPunct="1">
        <a:defRPr sz="1400" kern="1200">
          <a:solidFill>
            <a:schemeClr val="tx1"/>
          </a:solidFill>
          <a:latin typeface="+mn-lt"/>
          <a:ea typeface="+mn-ea"/>
          <a:cs typeface="+mn-cs"/>
        </a:defRPr>
      </a:lvl8pPr>
      <a:lvl9pPr marL="2737820" algn="l" defTabSz="684474" rtl="0" eaLnBrk="1" latinLnBrk="0" hangingPunct="1">
        <a:defRPr sz="1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517" tIns="34289" rIns="68517"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517" tIns="34289" rIns="68517"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517" tIns="34289" rIns="68517" bIns="34289" rtlCol="0" anchor="ctr"/>
          <a:lstStyle>
            <a:lvl1pPr algn="l" defTabSz="685086">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517" tIns="34289" rIns="68517" bIns="34289" rtlCol="0" anchor="ctr"/>
          <a:lstStyle>
            <a:lvl1pPr algn="ctr" defTabSz="685086">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517" tIns="34289" rIns="68517" bIns="34289" rtlCol="0" anchor="ctr"/>
          <a:lstStyle>
            <a:lvl1pPr algn="r" defTabSz="685086">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68508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282" indent="-171282" algn="l" defTabSz="68508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845" indent="-171282" algn="l" defTabSz="68508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367" indent="-171282" algn="l" defTabSz="68508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8890" indent="-171282" algn="l" defTabSz="68508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1414" indent="-171282" algn="l" defTabSz="68508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3976" indent="-171282" algn="l" defTabSz="68508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6519" indent="-171282" algn="l" defTabSz="68508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062" indent="-171282" algn="l" defTabSz="68508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1625" indent="-171282" algn="l" defTabSz="68508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5086" rtl="0" eaLnBrk="1" latinLnBrk="0" hangingPunct="1">
        <a:defRPr sz="1400" kern="1200">
          <a:solidFill>
            <a:schemeClr val="tx1"/>
          </a:solidFill>
          <a:latin typeface="+mn-lt"/>
          <a:ea typeface="+mn-ea"/>
          <a:cs typeface="+mn-cs"/>
        </a:defRPr>
      </a:lvl1pPr>
      <a:lvl2pPr marL="342524" algn="l" defTabSz="685086" rtl="0" eaLnBrk="1" latinLnBrk="0" hangingPunct="1">
        <a:defRPr sz="1400" kern="1200">
          <a:solidFill>
            <a:schemeClr val="tx1"/>
          </a:solidFill>
          <a:latin typeface="+mn-lt"/>
          <a:ea typeface="+mn-ea"/>
          <a:cs typeface="+mn-cs"/>
        </a:defRPr>
      </a:lvl2pPr>
      <a:lvl3pPr marL="685086" algn="l" defTabSz="685086" rtl="0" eaLnBrk="1" latinLnBrk="0" hangingPunct="1">
        <a:defRPr sz="1400" kern="1200">
          <a:solidFill>
            <a:schemeClr val="tx1"/>
          </a:solidFill>
          <a:latin typeface="+mn-lt"/>
          <a:ea typeface="+mn-ea"/>
          <a:cs typeface="+mn-cs"/>
        </a:defRPr>
      </a:lvl3pPr>
      <a:lvl4pPr marL="1027629" algn="l" defTabSz="685086" rtl="0" eaLnBrk="1" latinLnBrk="0" hangingPunct="1">
        <a:defRPr sz="1400" kern="1200">
          <a:solidFill>
            <a:schemeClr val="tx1"/>
          </a:solidFill>
          <a:latin typeface="+mn-lt"/>
          <a:ea typeface="+mn-ea"/>
          <a:cs typeface="+mn-cs"/>
        </a:defRPr>
      </a:lvl4pPr>
      <a:lvl5pPr marL="1370172" algn="l" defTabSz="685086" rtl="0" eaLnBrk="1" latinLnBrk="0" hangingPunct="1">
        <a:defRPr sz="1400" kern="1200">
          <a:solidFill>
            <a:schemeClr val="tx1"/>
          </a:solidFill>
          <a:latin typeface="+mn-lt"/>
          <a:ea typeface="+mn-ea"/>
          <a:cs typeface="+mn-cs"/>
        </a:defRPr>
      </a:lvl5pPr>
      <a:lvl6pPr marL="1712735" algn="l" defTabSz="685086" rtl="0" eaLnBrk="1" latinLnBrk="0" hangingPunct="1">
        <a:defRPr sz="1400" kern="1200">
          <a:solidFill>
            <a:schemeClr val="tx1"/>
          </a:solidFill>
          <a:latin typeface="+mn-lt"/>
          <a:ea typeface="+mn-ea"/>
          <a:cs typeface="+mn-cs"/>
        </a:defRPr>
      </a:lvl6pPr>
      <a:lvl7pPr marL="2055257" algn="l" defTabSz="685086" rtl="0" eaLnBrk="1" latinLnBrk="0" hangingPunct="1">
        <a:defRPr sz="1400" kern="1200">
          <a:solidFill>
            <a:schemeClr val="tx1"/>
          </a:solidFill>
          <a:latin typeface="+mn-lt"/>
          <a:ea typeface="+mn-ea"/>
          <a:cs typeface="+mn-cs"/>
        </a:defRPr>
      </a:lvl7pPr>
      <a:lvl8pPr marL="2397780" algn="l" defTabSz="685086" rtl="0" eaLnBrk="1" latinLnBrk="0" hangingPunct="1">
        <a:defRPr sz="1400" kern="1200">
          <a:solidFill>
            <a:schemeClr val="tx1"/>
          </a:solidFill>
          <a:latin typeface="+mn-lt"/>
          <a:ea typeface="+mn-ea"/>
          <a:cs typeface="+mn-cs"/>
        </a:defRPr>
      </a:lvl8pPr>
      <a:lvl9pPr marL="2740304" algn="l" defTabSz="685086" rtl="0" eaLnBrk="1" latinLnBrk="0" hangingPunct="1">
        <a:defRPr sz="14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531" tIns="34289" rIns="68531"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531" tIns="34289" rIns="68531"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531" tIns="34289" rIns="68531" bIns="34289" rtlCol="0" anchor="ctr"/>
          <a:lstStyle>
            <a:lvl1pPr algn="l" defTabSz="685239">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531" tIns="34289" rIns="68531" bIns="34289" rtlCol="0" anchor="ctr"/>
          <a:lstStyle>
            <a:lvl1pPr algn="ctr" defTabSz="685239">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531" tIns="34289" rIns="68531" bIns="34289" rtlCol="0" anchor="ctr"/>
          <a:lstStyle>
            <a:lvl1pPr algn="r" defTabSz="685239">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68523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18" indent="-171318" algn="l" defTabSz="68523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953" indent="-171318" algn="l" defTabSz="68523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556" indent="-171318" algn="l" defTabSz="68523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160"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1765"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4399"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019"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638"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2273"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5239" rtl="0" eaLnBrk="1" latinLnBrk="0" hangingPunct="1">
        <a:defRPr sz="1400" kern="1200">
          <a:solidFill>
            <a:schemeClr val="tx1"/>
          </a:solidFill>
          <a:latin typeface="+mn-lt"/>
          <a:ea typeface="+mn-ea"/>
          <a:cs typeface="+mn-cs"/>
        </a:defRPr>
      </a:lvl1pPr>
      <a:lvl2pPr marL="342605" algn="l" defTabSz="685239" rtl="0" eaLnBrk="1" latinLnBrk="0" hangingPunct="1">
        <a:defRPr sz="1400" kern="1200">
          <a:solidFill>
            <a:schemeClr val="tx1"/>
          </a:solidFill>
          <a:latin typeface="+mn-lt"/>
          <a:ea typeface="+mn-ea"/>
          <a:cs typeface="+mn-cs"/>
        </a:defRPr>
      </a:lvl2pPr>
      <a:lvl3pPr marL="685239" algn="l" defTabSz="685239" rtl="0" eaLnBrk="1" latinLnBrk="0" hangingPunct="1">
        <a:defRPr sz="1400" kern="1200">
          <a:solidFill>
            <a:schemeClr val="tx1"/>
          </a:solidFill>
          <a:latin typeface="+mn-lt"/>
          <a:ea typeface="+mn-ea"/>
          <a:cs typeface="+mn-cs"/>
        </a:defRPr>
      </a:lvl3pPr>
      <a:lvl4pPr marL="1027859" algn="l" defTabSz="685239" rtl="0" eaLnBrk="1" latinLnBrk="0" hangingPunct="1">
        <a:defRPr sz="1400" kern="1200">
          <a:solidFill>
            <a:schemeClr val="tx1"/>
          </a:solidFill>
          <a:latin typeface="+mn-lt"/>
          <a:ea typeface="+mn-ea"/>
          <a:cs typeface="+mn-cs"/>
        </a:defRPr>
      </a:lvl4pPr>
      <a:lvl5pPr marL="1370478" algn="l" defTabSz="685239" rtl="0" eaLnBrk="1" latinLnBrk="0" hangingPunct="1">
        <a:defRPr sz="1400" kern="1200">
          <a:solidFill>
            <a:schemeClr val="tx1"/>
          </a:solidFill>
          <a:latin typeface="+mn-lt"/>
          <a:ea typeface="+mn-ea"/>
          <a:cs typeface="+mn-cs"/>
        </a:defRPr>
      </a:lvl5pPr>
      <a:lvl6pPr marL="1713113" algn="l" defTabSz="685239" rtl="0" eaLnBrk="1" latinLnBrk="0" hangingPunct="1">
        <a:defRPr sz="1400" kern="1200">
          <a:solidFill>
            <a:schemeClr val="tx1"/>
          </a:solidFill>
          <a:latin typeface="+mn-lt"/>
          <a:ea typeface="+mn-ea"/>
          <a:cs typeface="+mn-cs"/>
        </a:defRPr>
      </a:lvl6pPr>
      <a:lvl7pPr marL="2055716" algn="l" defTabSz="685239" rtl="0" eaLnBrk="1" latinLnBrk="0" hangingPunct="1">
        <a:defRPr sz="1400" kern="1200">
          <a:solidFill>
            <a:schemeClr val="tx1"/>
          </a:solidFill>
          <a:latin typeface="+mn-lt"/>
          <a:ea typeface="+mn-ea"/>
          <a:cs typeface="+mn-cs"/>
        </a:defRPr>
      </a:lvl7pPr>
      <a:lvl8pPr marL="2398320" algn="l" defTabSz="685239" rtl="0" eaLnBrk="1" latinLnBrk="0" hangingPunct="1">
        <a:defRPr sz="1400" kern="1200">
          <a:solidFill>
            <a:schemeClr val="tx1"/>
          </a:solidFill>
          <a:latin typeface="+mn-lt"/>
          <a:ea typeface="+mn-ea"/>
          <a:cs typeface="+mn-cs"/>
        </a:defRPr>
      </a:lvl8pPr>
      <a:lvl9pPr marL="2740925" algn="l" defTabSz="685239" rtl="0" eaLnBrk="1" latinLnBrk="0" hangingPunct="1">
        <a:defRPr sz="1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546" tIns="34289" rIns="68546"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546" tIns="34289" rIns="68546"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546" tIns="34289" rIns="68546" bIns="34289" rtlCol="0" anchor="ctr"/>
          <a:lstStyle>
            <a:lvl1pPr algn="l" defTabSz="685409">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546" tIns="34289" rIns="68546" bIns="34289" rtlCol="0" anchor="ctr"/>
          <a:lstStyle>
            <a:lvl1pPr algn="ctr" defTabSz="685409">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546" tIns="34289" rIns="68546" bIns="34289" rtlCol="0" anchor="ctr"/>
          <a:lstStyle>
            <a:lvl1pPr algn="r" defTabSz="685409">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68540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58" indent="-171358" algn="l" defTabSz="68540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073" indent="-171358" algn="l" defTabSz="68540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766" indent="-171358" algn="l" defTabSz="68540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460" indent="-171358" algn="l" defTabSz="68540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155" indent="-171358" algn="l" defTabSz="68540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4869" indent="-171358" algn="l" defTabSz="68540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574" indent="-171358" algn="l" defTabSz="68540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278" indent="-171358" algn="l" defTabSz="68540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2993" indent="-171358" algn="l" defTabSz="68540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5409" rtl="0" eaLnBrk="1" latinLnBrk="0" hangingPunct="1">
        <a:defRPr sz="1400" kern="1200">
          <a:solidFill>
            <a:schemeClr val="tx1"/>
          </a:solidFill>
          <a:latin typeface="+mn-lt"/>
          <a:ea typeface="+mn-ea"/>
          <a:cs typeface="+mn-cs"/>
        </a:defRPr>
      </a:lvl1pPr>
      <a:lvl2pPr marL="342695" algn="l" defTabSz="685409" rtl="0" eaLnBrk="1" latinLnBrk="0" hangingPunct="1">
        <a:defRPr sz="1400" kern="1200">
          <a:solidFill>
            <a:schemeClr val="tx1"/>
          </a:solidFill>
          <a:latin typeface="+mn-lt"/>
          <a:ea typeface="+mn-ea"/>
          <a:cs typeface="+mn-cs"/>
        </a:defRPr>
      </a:lvl2pPr>
      <a:lvl3pPr marL="685409" algn="l" defTabSz="685409" rtl="0" eaLnBrk="1" latinLnBrk="0" hangingPunct="1">
        <a:defRPr sz="1400" kern="1200">
          <a:solidFill>
            <a:schemeClr val="tx1"/>
          </a:solidFill>
          <a:latin typeface="+mn-lt"/>
          <a:ea typeface="+mn-ea"/>
          <a:cs typeface="+mn-cs"/>
        </a:defRPr>
      </a:lvl3pPr>
      <a:lvl4pPr marL="1028114" algn="l" defTabSz="685409" rtl="0" eaLnBrk="1" latinLnBrk="0" hangingPunct="1">
        <a:defRPr sz="1400" kern="1200">
          <a:solidFill>
            <a:schemeClr val="tx1"/>
          </a:solidFill>
          <a:latin typeface="+mn-lt"/>
          <a:ea typeface="+mn-ea"/>
          <a:cs typeface="+mn-cs"/>
        </a:defRPr>
      </a:lvl4pPr>
      <a:lvl5pPr marL="1370818" algn="l" defTabSz="685409" rtl="0" eaLnBrk="1" latinLnBrk="0" hangingPunct="1">
        <a:defRPr sz="1400" kern="1200">
          <a:solidFill>
            <a:schemeClr val="tx1"/>
          </a:solidFill>
          <a:latin typeface="+mn-lt"/>
          <a:ea typeface="+mn-ea"/>
          <a:cs typeface="+mn-cs"/>
        </a:defRPr>
      </a:lvl5pPr>
      <a:lvl6pPr marL="1713533" algn="l" defTabSz="685409" rtl="0" eaLnBrk="1" latinLnBrk="0" hangingPunct="1">
        <a:defRPr sz="1400" kern="1200">
          <a:solidFill>
            <a:schemeClr val="tx1"/>
          </a:solidFill>
          <a:latin typeface="+mn-lt"/>
          <a:ea typeface="+mn-ea"/>
          <a:cs typeface="+mn-cs"/>
        </a:defRPr>
      </a:lvl6pPr>
      <a:lvl7pPr marL="2056226" algn="l" defTabSz="685409" rtl="0" eaLnBrk="1" latinLnBrk="0" hangingPunct="1">
        <a:defRPr sz="1400" kern="1200">
          <a:solidFill>
            <a:schemeClr val="tx1"/>
          </a:solidFill>
          <a:latin typeface="+mn-lt"/>
          <a:ea typeface="+mn-ea"/>
          <a:cs typeface="+mn-cs"/>
        </a:defRPr>
      </a:lvl7pPr>
      <a:lvl8pPr marL="2398920" algn="l" defTabSz="685409" rtl="0" eaLnBrk="1" latinLnBrk="0" hangingPunct="1">
        <a:defRPr sz="1400" kern="1200">
          <a:solidFill>
            <a:schemeClr val="tx1"/>
          </a:solidFill>
          <a:latin typeface="+mn-lt"/>
          <a:ea typeface="+mn-ea"/>
          <a:cs typeface="+mn-cs"/>
        </a:defRPr>
      </a:lvl8pPr>
      <a:lvl9pPr marL="2741615" algn="l" defTabSz="685409"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63" tIns="34289" rIns="68463"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63" tIns="34289" rIns="68463"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63" tIns="34289" rIns="68463" bIns="34289" rtlCol="0" anchor="ctr"/>
          <a:lstStyle>
            <a:lvl1pPr algn="l" defTabSz="684474">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63" tIns="34289" rIns="68463" bIns="34289" rtlCol="0" anchor="ctr"/>
          <a:lstStyle>
            <a:lvl1pPr algn="ctr" defTabSz="684474">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63" tIns="34289" rIns="68463" bIns="34289" rtlCol="0" anchor="ctr"/>
          <a:lstStyle>
            <a:lvl1pPr algn="r" defTabSz="684474">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684474"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138" indent="-171138" algn="l" defTabSz="68447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413" indent="-171138" algn="l" defTabSz="68447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5611" indent="-171138" algn="l" defTabSz="68447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7810"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010"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2284"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4522"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6758"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09033" indent="-171138" algn="l" defTabSz="68447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474" rtl="0" eaLnBrk="1" latinLnBrk="0" hangingPunct="1">
        <a:defRPr sz="1400" kern="1200">
          <a:solidFill>
            <a:schemeClr val="tx1"/>
          </a:solidFill>
          <a:latin typeface="+mn-lt"/>
          <a:ea typeface="+mn-ea"/>
          <a:cs typeface="+mn-cs"/>
        </a:defRPr>
      </a:lvl1pPr>
      <a:lvl2pPr marL="342200" algn="l" defTabSz="684474" rtl="0" eaLnBrk="1" latinLnBrk="0" hangingPunct="1">
        <a:defRPr sz="1400" kern="1200">
          <a:solidFill>
            <a:schemeClr val="tx1"/>
          </a:solidFill>
          <a:latin typeface="+mn-lt"/>
          <a:ea typeface="+mn-ea"/>
          <a:cs typeface="+mn-cs"/>
        </a:defRPr>
      </a:lvl2pPr>
      <a:lvl3pPr marL="684474" algn="l" defTabSz="684474" rtl="0" eaLnBrk="1" latinLnBrk="0" hangingPunct="1">
        <a:defRPr sz="1400" kern="1200">
          <a:solidFill>
            <a:schemeClr val="tx1"/>
          </a:solidFill>
          <a:latin typeface="+mn-lt"/>
          <a:ea typeface="+mn-ea"/>
          <a:cs typeface="+mn-cs"/>
        </a:defRPr>
      </a:lvl3pPr>
      <a:lvl4pPr marL="1026711" algn="l" defTabSz="684474" rtl="0" eaLnBrk="1" latinLnBrk="0" hangingPunct="1">
        <a:defRPr sz="1400" kern="1200">
          <a:solidFill>
            <a:schemeClr val="tx1"/>
          </a:solidFill>
          <a:latin typeface="+mn-lt"/>
          <a:ea typeface="+mn-ea"/>
          <a:cs typeface="+mn-cs"/>
        </a:defRPr>
      </a:lvl4pPr>
      <a:lvl5pPr marL="1368948" algn="l" defTabSz="684474" rtl="0" eaLnBrk="1" latinLnBrk="0" hangingPunct="1">
        <a:defRPr sz="1400" kern="1200">
          <a:solidFill>
            <a:schemeClr val="tx1"/>
          </a:solidFill>
          <a:latin typeface="+mn-lt"/>
          <a:ea typeface="+mn-ea"/>
          <a:cs typeface="+mn-cs"/>
        </a:defRPr>
      </a:lvl5pPr>
      <a:lvl6pPr marL="1711223" algn="l" defTabSz="684474" rtl="0" eaLnBrk="1" latinLnBrk="0" hangingPunct="1">
        <a:defRPr sz="1400" kern="1200">
          <a:solidFill>
            <a:schemeClr val="tx1"/>
          </a:solidFill>
          <a:latin typeface="+mn-lt"/>
          <a:ea typeface="+mn-ea"/>
          <a:cs typeface="+mn-cs"/>
        </a:defRPr>
      </a:lvl6pPr>
      <a:lvl7pPr marL="2053421" algn="l" defTabSz="684474" rtl="0" eaLnBrk="1" latinLnBrk="0" hangingPunct="1">
        <a:defRPr sz="1400" kern="1200">
          <a:solidFill>
            <a:schemeClr val="tx1"/>
          </a:solidFill>
          <a:latin typeface="+mn-lt"/>
          <a:ea typeface="+mn-ea"/>
          <a:cs typeface="+mn-cs"/>
        </a:defRPr>
      </a:lvl7pPr>
      <a:lvl8pPr marL="2395620" algn="l" defTabSz="684474" rtl="0" eaLnBrk="1" latinLnBrk="0" hangingPunct="1">
        <a:defRPr sz="1400" kern="1200">
          <a:solidFill>
            <a:schemeClr val="tx1"/>
          </a:solidFill>
          <a:latin typeface="+mn-lt"/>
          <a:ea typeface="+mn-ea"/>
          <a:cs typeface="+mn-cs"/>
        </a:defRPr>
      </a:lvl8pPr>
      <a:lvl9pPr marL="2737820" algn="l" defTabSz="684474"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65" tIns="34289" rIns="68465"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65" tIns="34289" rIns="68465"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65" tIns="34289" rIns="68465" bIns="34289" rtlCol="0" anchor="ctr"/>
          <a:lstStyle>
            <a:lvl1pPr algn="l" defTabSz="684491">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65" tIns="34289" rIns="68465" bIns="34289" rtlCol="0" anchor="ctr"/>
          <a:lstStyle>
            <a:lvl1pPr algn="ctr" defTabSz="684491">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65" tIns="34289" rIns="68465" bIns="34289" rtlCol="0" anchor="ctr"/>
          <a:lstStyle>
            <a:lvl1pPr algn="r" defTabSz="684491">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4491"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142" indent="-171142" algn="l" defTabSz="6844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425" indent="-171142" algn="l" defTabSz="6844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5632" indent="-171142" algn="l" defTabSz="6844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7840" indent="-171142" algn="l" defTabSz="68449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049" indent="-171142" algn="l" defTabSz="68449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2331" indent="-171142" algn="l" defTabSz="68449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4577" indent="-171142" algn="l" defTabSz="68449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6822" indent="-171142" algn="l" defTabSz="68449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09105" indent="-171142" algn="l" defTabSz="68449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491" rtl="0" eaLnBrk="1" latinLnBrk="0" hangingPunct="1">
        <a:defRPr sz="1400" kern="1200">
          <a:solidFill>
            <a:schemeClr val="tx1"/>
          </a:solidFill>
          <a:latin typeface="+mn-lt"/>
          <a:ea typeface="+mn-ea"/>
          <a:cs typeface="+mn-cs"/>
        </a:defRPr>
      </a:lvl1pPr>
      <a:lvl2pPr marL="342209" algn="l" defTabSz="684491" rtl="0" eaLnBrk="1" latinLnBrk="0" hangingPunct="1">
        <a:defRPr sz="1400" kern="1200">
          <a:solidFill>
            <a:schemeClr val="tx1"/>
          </a:solidFill>
          <a:latin typeface="+mn-lt"/>
          <a:ea typeface="+mn-ea"/>
          <a:cs typeface="+mn-cs"/>
        </a:defRPr>
      </a:lvl2pPr>
      <a:lvl3pPr marL="684491" algn="l" defTabSz="684491" rtl="0" eaLnBrk="1" latinLnBrk="0" hangingPunct="1">
        <a:defRPr sz="1400" kern="1200">
          <a:solidFill>
            <a:schemeClr val="tx1"/>
          </a:solidFill>
          <a:latin typeface="+mn-lt"/>
          <a:ea typeface="+mn-ea"/>
          <a:cs typeface="+mn-cs"/>
        </a:defRPr>
      </a:lvl3pPr>
      <a:lvl4pPr marL="1026737" algn="l" defTabSz="684491" rtl="0" eaLnBrk="1" latinLnBrk="0" hangingPunct="1">
        <a:defRPr sz="1400" kern="1200">
          <a:solidFill>
            <a:schemeClr val="tx1"/>
          </a:solidFill>
          <a:latin typeface="+mn-lt"/>
          <a:ea typeface="+mn-ea"/>
          <a:cs typeface="+mn-cs"/>
        </a:defRPr>
      </a:lvl4pPr>
      <a:lvl5pPr marL="1368982" algn="l" defTabSz="684491" rtl="0" eaLnBrk="1" latinLnBrk="0" hangingPunct="1">
        <a:defRPr sz="1400" kern="1200">
          <a:solidFill>
            <a:schemeClr val="tx1"/>
          </a:solidFill>
          <a:latin typeface="+mn-lt"/>
          <a:ea typeface="+mn-ea"/>
          <a:cs typeface="+mn-cs"/>
        </a:defRPr>
      </a:lvl5pPr>
      <a:lvl6pPr marL="1711265" algn="l" defTabSz="684491" rtl="0" eaLnBrk="1" latinLnBrk="0" hangingPunct="1">
        <a:defRPr sz="1400" kern="1200">
          <a:solidFill>
            <a:schemeClr val="tx1"/>
          </a:solidFill>
          <a:latin typeface="+mn-lt"/>
          <a:ea typeface="+mn-ea"/>
          <a:cs typeface="+mn-cs"/>
        </a:defRPr>
      </a:lvl6pPr>
      <a:lvl7pPr marL="2053472" algn="l" defTabSz="684491" rtl="0" eaLnBrk="1" latinLnBrk="0" hangingPunct="1">
        <a:defRPr sz="1400" kern="1200">
          <a:solidFill>
            <a:schemeClr val="tx1"/>
          </a:solidFill>
          <a:latin typeface="+mn-lt"/>
          <a:ea typeface="+mn-ea"/>
          <a:cs typeface="+mn-cs"/>
        </a:defRPr>
      </a:lvl7pPr>
      <a:lvl8pPr marL="2395680" algn="l" defTabSz="684491" rtl="0" eaLnBrk="1" latinLnBrk="0" hangingPunct="1">
        <a:defRPr sz="1400" kern="1200">
          <a:solidFill>
            <a:schemeClr val="tx1"/>
          </a:solidFill>
          <a:latin typeface="+mn-lt"/>
          <a:ea typeface="+mn-ea"/>
          <a:cs typeface="+mn-cs"/>
        </a:defRPr>
      </a:lvl8pPr>
      <a:lvl9pPr marL="2737889" algn="l" defTabSz="684491"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68" tIns="34289" rIns="68468"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68" tIns="34289" rIns="68468"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68" tIns="34289" rIns="68468" bIns="34289" rtlCol="0" anchor="ctr"/>
          <a:lstStyle>
            <a:lvl1pPr algn="l" defTabSz="684525">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68" tIns="34289" rIns="68468" bIns="34289" rtlCol="0" anchor="ctr"/>
          <a:lstStyle>
            <a:lvl1pPr algn="ctr" defTabSz="684525">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68" tIns="34289" rIns="68468" bIns="34289" rtlCol="0" anchor="ctr"/>
          <a:lstStyle>
            <a:lvl1pPr algn="r" defTabSz="684525">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68452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150" indent="-171150" algn="l" defTabSz="68452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449" indent="-171150" algn="l" defTabSz="68452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5674" indent="-171150" algn="l" defTabSz="68452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7900" indent="-171150" algn="l" defTabSz="68452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127" indent="-171150" algn="l" defTabSz="68452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2425" indent="-171150" algn="l" defTabSz="68452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4688" indent="-171150" algn="l" defTabSz="68452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6950" indent="-171150" algn="l" defTabSz="68452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09249" indent="-171150" algn="l" defTabSz="68452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525" rtl="0" eaLnBrk="1" latinLnBrk="0" hangingPunct="1">
        <a:defRPr sz="1400" kern="1200">
          <a:solidFill>
            <a:schemeClr val="tx1"/>
          </a:solidFill>
          <a:latin typeface="+mn-lt"/>
          <a:ea typeface="+mn-ea"/>
          <a:cs typeface="+mn-cs"/>
        </a:defRPr>
      </a:lvl1pPr>
      <a:lvl2pPr marL="342227" algn="l" defTabSz="684525" rtl="0" eaLnBrk="1" latinLnBrk="0" hangingPunct="1">
        <a:defRPr sz="1400" kern="1200">
          <a:solidFill>
            <a:schemeClr val="tx1"/>
          </a:solidFill>
          <a:latin typeface="+mn-lt"/>
          <a:ea typeface="+mn-ea"/>
          <a:cs typeface="+mn-cs"/>
        </a:defRPr>
      </a:lvl2pPr>
      <a:lvl3pPr marL="684525" algn="l" defTabSz="684525" rtl="0" eaLnBrk="1" latinLnBrk="0" hangingPunct="1">
        <a:defRPr sz="1400" kern="1200">
          <a:solidFill>
            <a:schemeClr val="tx1"/>
          </a:solidFill>
          <a:latin typeface="+mn-lt"/>
          <a:ea typeface="+mn-ea"/>
          <a:cs typeface="+mn-cs"/>
        </a:defRPr>
      </a:lvl3pPr>
      <a:lvl4pPr marL="1026788" algn="l" defTabSz="684525" rtl="0" eaLnBrk="1" latinLnBrk="0" hangingPunct="1">
        <a:defRPr sz="1400" kern="1200">
          <a:solidFill>
            <a:schemeClr val="tx1"/>
          </a:solidFill>
          <a:latin typeface="+mn-lt"/>
          <a:ea typeface="+mn-ea"/>
          <a:cs typeface="+mn-cs"/>
        </a:defRPr>
      </a:lvl4pPr>
      <a:lvl5pPr marL="1369050" algn="l" defTabSz="684525" rtl="0" eaLnBrk="1" latinLnBrk="0" hangingPunct="1">
        <a:defRPr sz="1400" kern="1200">
          <a:solidFill>
            <a:schemeClr val="tx1"/>
          </a:solidFill>
          <a:latin typeface="+mn-lt"/>
          <a:ea typeface="+mn-ea"/>
          <a:cs typeface="+mn-cs"/>
        </a:defRPr>
      </a:lvl5pPr>
      <a:lvl6pPr marL="1711349" algn="l" defTabSz="684525" rtl="0" eaLnBrk="1" latinLnBrk="0" hangingPunct="1">
        <a:defRPr sz="1400" kern="1200">
          <a:solidFill>
            <a:schemeClr val="tx1"/>
          </a:solidFill>
          <a:latin typeface="+mn-lt"/>
          <a:ea typeface="+mn-ea"/>
          <a:cs typeface="+mn-cs"/>
        </a:defRPr>
      </a:lvl6pPr>
      <a:lvl7pPr marL="2053574" algn="l" defTabSz="684525" rtl="0" eaLnBrk="1" latinLnBrk="0" hangingPunct="1">
        <a:defRPr sz="1400" kern="1200">
          <a:solidFill>
            <a:schemeClr val="tx1"/>
          </a:solidFill>
          <a:latin typeface="+mn-lt"/>
          <a:ea typeface="+mn-ea"/>
          <a:cs typeface="+mn-cs"/>
        </a:defRPr>
      </a:lvl7pPr>
      <a:lvl8pPr marL="2395800" algn="l" defTabSz="684525" rtl="0" eaLnBrk="1" latinLnBrk="0" hangingPunct="1">
        <a:defRPr sz="1400" kern="1200">
          <a:solidFill>
            <a:schemeClr val="tx1"/>
          </a:solidFill>
          <a:latin typeface="+mn-lt"/>
          <a:ea typeface="+mn-ea"/>
          <a:cs typeface="+mn-cs"/>
        </a:defRPr>
      </a:lvl8pPr>
      <a:lvl9pPr marL="2738027" algn="l" defTabSz="684525" rtl="0" eaLnBrk="1" latinLnBrk="0" hangingPunct="1">
        <a:defRPr sz="1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72" tIns="34289" rIns="68472"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72" tIns="34289" rIns="68472"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72" tIns="34289" rIns="68472" bIns="34289" rtlCol="0" anchor="ctr"/>
          <a:lstStyle>
            <a:lvl1pPr algn="l" defTabSz="684576">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72" tIns="34289" rIns="68472" bIns="34289" rtlCol="0" anchor="ctr"/>
          <a:lstStyle>
            <a:lvl1pPr algn="ctr" defTabSz="684576">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72" tIns="34289" rIns="68472" bIns="34289" rtlCol="0" anchor="ctr"/>
          <a:lstStyle>
            <a:lvl1pPr algn="r" defTabSz="684576">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68457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162" indent="-171162" algn="l" defTabSz="68457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485" indent="-171162" algn="l" defTabSz="68457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5737" indent="-171162" algn="l" defTabSz="68457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7990" indent="-171162" algn="l" defTabSz="68457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244" indent="-171162" algn="l" defTabSz="68457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2566" indent="-171162" algn="l" defTabSz="68457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4855" indent="-171162" algn="l" defTabSz="68457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7142" indent="-171162" algn="l" defTabSz="68457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09465" indent="-171162" algn="l" defTabSz="68457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576" rtl="0" eaLnBrk="1" latinLnBrk="0" hangingPunct="1">
        <a:defRPr sz="1400" kern="1200">
          <a:solidFill>
            <a:schemeClr val="tx1"/>
          </a:solidFill>
          <a:latin typeface="+mn-lt"/>
          <a:ea typeface="+mn-ea"/>
          <a:cs typeface="+mn-cs"/>
        </a:defRPr>
      </a:lvl1pPr>
      <a:lvl2pPr marL="342254" algn="l" defTabSz="684576" rtl="0" eaLnBrk="1" latinLnBrk="0" hangingPunct="1">
        <a:defRPr sz="1400" kern="1200">
          <a:solidFill>
            <a:schemeClr val="tx1"/>
          </a:solidFill>
          <a:latin typeface="+mn-lt"/>
          <a:ea typeface="+mn-ea"/>
          <a:cs typeface="+mn-cs"/>
        </a:defRPr>
      </a:lvl2pPr>
      <a:lvl3pPr marL="684576" algn="l" defTabSz="684576" rtl="0" eaLnBrk="1" latinLnBrk="0" hangingPunct="1">
        <a:defRPr sz="1400" kern="1200">
          <a:solidFill>
            <a:schemeClr val="tx1"/>
          </a:solidFill>
          <a:latin typeface="+mn-lt"/>
          <a:ea typeface="+mn-ea"/>
          <a:cs typeface="+mn-cs"/>
        </a:defRPr>
      </a:lvl3pPr>
      <a:lvl4pPr marL="1026864" algn="l" defTabSz="684576" rtl="0" eaLnBrk="1" latinLnBrk="0" hangingPunct="1">
        <a:defRPr sz="1400" kern="1200">
          <a:solidFill>
            <a:schemeClr val="tx1"/>
          </a:solidFill>
          <a:latin typeface="+mn-lt"/>
          <a:ea typeface="+mn-ea"/>
          <a:cs typeface="+mn-cs"/>
        </a:defRPr>
      </a:lvl4pPr>
      <a:lvl5pPr marL="1369152" algn="l" defTabSz="684576" rtl="0" eaLnBrk="1" latinLnBrk="0" hangingPunct="1">
        <a:defRPr sz="1400" kern="1200">
          <a:solidFill>
            <a:schemeClr val="tx1"/>
          </a:solidFill>
          <a:latin typeface="+mn-lt"/>
          <a:ea typeface="+mn-ea"/>
          <a:cs typeface="+mn-cs"/>
        </a:defRPr>
      </a:lvl5pPr>
      <a:lvl6pPr marL="1711475" algn="l" defTabSz="684576" rtl="0" eaLnBrk="1" latinLnBrk="0" hangingPunct="1">
        <a:defRPr sz="1400" kern="1200">
          <a:solidFill>
            <a:schemeClr val="tx1"/>
          </a:solidFill>
          <a:latin typeface="+mn-lt"/>
          <a:ea typeface="+mn-ea"/>
          <a:cs typeface="+mn-cs"/>
        </a:defRPr>
      </a:lvl6pPr>
      <a:lvl7pPr marL="2053727" algn="l" defTabSz="684576" rtl="0" eaLnBrk="1" latinLnBrk="0" hangingPunct="1">
        <a:defRPr sz="1400" kern="1200">
          <a:solidFill>
            <a:schemeClr val="tx1"/>
          </a:solidFill>
          <a:latin typeface="+mn-lt"/>
          <a:ea typeface="+mn-ea"/>
          <a:cs typeface="+mn-cs"/>
        </a:defRPr>
      </a:lvl7pPr>
      <a:lvl8pPr marL="2395980" algn="l" defTabSz="684576" rtl="0" eaLnBrk="1" latinLnBrk="0" hangingPunct="1">
        <a:defRPr sz="1400" kern="1200">
          <a:solidFill>
            <a:schemeClr val="tx1"/>
          </a:solidFill>
          <a:latin typeface="+mn-lt"/>
          <a:ea typeface="+mn-ea"/>
          <a:cs typeface="+mn-cs"/>
        </a:defRPr>
      </a:lvl8pPr>
      <a:lvl9pPr marL="2738234" algn="l" defTabSz="684576" rtl="0" eaLnBrk="1" latinLnBrk="0" hangingPunct="1">
        <a:defRPr sz="1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78" tIns="34289" rIns="68478"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78" tIns="34289" rIns="68478"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78" tIns="34289" rIns="68478" bIns="34289" rtlCol="0" anchor="ctr"/>
          <a:lstStyle>
            <a:lvl1pPr algn="l" defTabSz="684644">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78" tIns="34289" rIns="68478" bIns="34289" rtlCol="0" anchor="ctr"/>
          <a:lstStyle>
            <a:lvl1pPr algn="ctr" defTabSz="684644">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78" tIns="34289" rIns="68478" bIns="34289" rtlCol="0" anchor="ctr"/>
          <a:lstStyle>
            <a:lvl1pPr algn="r" defTabSz="684644">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684644"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178" indent="-171178" algn="l" defTabSz="68464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533" indent="-171178" algn="l" defTabSz="68464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5821" indent="-171178" algn="l" defTabSz="68464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8110" indent="-171178" algn="l" defTabSz="68464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400" indent="-171178" algn="l" defTabSz="68464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2754" indent="-171178" algn="l" defTabSz="68464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5076" indent="-171178" algn="l" defTabSz="68464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7398" indent="-171178" algn="l" defTabSz="68464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09753" indent="-171178" algn="l" defTabSz="68464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644" rtl="0" eaLnBrk="1" latinLnBrk="0" hangingPunct="1">
        <a:defRPr sz="1400" kern="1200">
          <a:solidFill>
            <a:schemeClr val="tx1"/>
          </a:solidFill>
          <a:latin typeface="+mn-lt"/>
          <a:ea typeface="+mn-ea"/>
          <a:cs typeface="+mn-cs"/>
        </a:defRPr>
      </a:lvl1pPr>
      <a:lvl2pPr marL="342290" algn="l" defTabSz="684644" rtl="0" eaLnBrk="1" latinLnBrk="0" hangingPunct="1">
        <a:defRPr sz="1400" kern="1200">
          <a:solidFill>
            <a:schemeClr val="tx1"/>
          </a:solidFill>
          <a:latin typeface="+mn-lt"/>
          <a:ea typeface="+mn-ea"/>
          <a:cs typeface="+mn-cs"/>
        </a:defRPr>
      </a:lvl2pPr>
      <a:lvl3pPr marL="684644" algn="l" defTabSz="684644" rtl="0" eaLnBrk="1" latinLnBrk="0" hangingPunct="1">
        <a:defRPr sz="1400" kern="1200">
          <a:solidFill>
            <a:schemeClr val="tx1"/>
          </a:solidFill>
          <a:latin typeface="+mn-lt"/>
          <a:ea typeface="+mn-ea"/>
          <a:cs typeface="+mn-cs"/>
        </a:defRPr>
      </a:lvl3pPr>
      <a:lvl4pPr marL="1026966" algn="l" defTabSz="684644" rtl="0" eaLnBrk="1" latinLnBrk="0" hangingPunct="1">
        <a:defRPr sz="1400" kern="1200">
          <a:solidFill>
            <a:schemeClr val="tx1"/>
          </a:solidFill>
          <a:latin typeface="+mn-lt"/>
          <a:ea typeface="+mn-ea"/>
          <a:cs typeface="+mn-cs"/>
        </a:defRPr>
      </a:lvl4pPr>
      <a:lvl5pPr marL="1369288" algn="l" defTabSz="684644" rtl="0" eaLnBrk="1" latinLnBrk="0" hangingPunct="1">
        <a:defRPr sz="1400" kern="1200">
          <a:solidFill>
            <a:schemeClr val="tx1"/>
          </a:solidFill>
          <a:latin typeface="+mn-lt"/>
          <a:ea typeface="+mn-ea"/>
          <a:cs typeface="+mn-cs"/>
        </a:defRPr>
      </a:lvl5pPr>
      <a:lvl6pPr marL="1711643" algn="l" defTabSz="684644" rtl="0" eaLnBrk="1" latinLnBrk="0" hangingPunct="1">
        <a:defRPr sz="1400" kern="1200">
          <a:solidFill>
            <a:schemeClr val="tx1"/>
          </a:solidFill>
          <a:latin typeface="+mn-lt"/>
          <a:ea typeface="+mn-ea"/>
          <a:cs typeface="+mn-cs"/>
        </a:defRPr>
      </a:lvl6pPr>
      <a:lvl7pPr marL="2053931" algn="l" defTabSz="684644" rtl="0" eaLnBrk="1" latinLnBrk="0" hangingPunct="1">
        <a:defRPr sz="1400" kern="1200">
          <a:solidFill>
            <a:schemeClr val="tx1"/>
          </a:solidFill>
          <a:latin typeface="+mn-lt"/>
          <a:ea typeface="+mn-ea"/>
          <a:cs typeface="+mn-cs"/>
        </a:defRPr>
      </a:lvl7pPr>
      <a:lvl8pPr marL="2396220" algn="l" defTabSz="684644" rtl="0" eaLnBrk="1" latinLnBrk="0" hangingPunct="1">
        <a:defRPr sz="1400" kern="1200">
          <a:solidFill>
            <a:schemeClr val="tx1"/>
          </a:solidFill>
          <a:latin typeface="+mn-lt"/>
          <a:ea typeface="+mn-ea"/>
          <a:cs typeface="+mn-cs"/>
        </a:defRPr>
      </a:lvl8pPr>
      <a:lvl9pPr marL="2738510" algn="l" defTabSz="684644" rtl="0" eaLnBrk="1" latinLnBrk="0" hangingPunct="1">
        <a:defRPr sz="1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86" tIns="34289" rIns="68486"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86" tIns="34289" rIns="68486"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86" tIns="34289" rIns="68486" bIns="34289" rtlCol="0" anchor="ctr"/>
          <a:lstStyle>
            <a:lvl1pPr algn="l" defTabSz="684729">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86" tIns="34289" rIns="68486" bIns="34289" rtlCol="0" anchor="ctr"/>
          <a:lstStyle>
            <a:lvl1pPr algn="ctr" defTabSz="684729">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86" tIns="34289" rIns="68486" bIns="34289" rtlCol="0" anchor="ctr"/>
          <a:lstStyle>
            <a:lvl1pPr algn="r" defTabSz="684729">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68472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198" indent="-171198" algn="l" defTabSz="68472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593" indent="-171198" algn="l" defTabSz="68472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5926" indent="-171198" algn="l" defTabSz="68472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8260" indent="-171198" algn="l" defTabSz="68472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595" indent="-171198" algn="l" defTabSz="68472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2989" indent="-171198" algn="l" defTabSz="68472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5354" indent="-171198" algn="l" defTabSz="68472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7718" indent="-171198" algn="l" defTabSz="68472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0113" indent="-171198" algn="l" defTabSz="68472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729" rtl="0" eaLnBrk="1" latinLnBrk="0" hangingPunct="1">
        <a:defRPr sz="1400" kern="1200">
          <a:solidFill>
            <a:schemeClr val="tx1"/>
          </a:solidFill>
          <a:latin typeface="+mn-lt"/>
          <a:ea typeface="+mn-ea"/>
          <a:cs typeface="+mn-cs"/>
        </a:defRPr>
      </a:lvl1pPr>
      <a:lvl2pPr marL="342335" algn="l" defTabSz="684729" rtl="0" eaLnBrk="1" latinLnBrk="0" hangingPunct="1">
        <a:defRPr sz="1400" kern="1200">
          <a:solidFill>
            <a:schemeClr val="tx1"/>
          </a:solidFill>
          <a:latin typeface="+mn-lt"/>
          <a:ea typeface="+mn-ea"/>
          <a:cs typeface="+mn-cs"/>
        </a:defRPr>
      </a:lvl2pPr>
      <a:lvl3pPr marL="684729" algn="l" defTabSz="684729" rtl="0" eaLnBrk="1" latinLnBrk="0" hangingPunct="1">
        <a:defRPr sz="1400" kern="1200">
          <a:solidFill>
            <a:schemeClr val="tx1"/>
          </a:solidFill>
          <a:latin typeface="+mn-lt"/>
          <a:ea typeface="+mn-ea"/>
          <a:cs typeface="+mn-cs"/>
        </a:defRPr>
      </a:lvl3pPr>
      <a:lvl4pPr marL="1027094" algn="l" defTabSz="684729" rtl="0" eaLnBrk="1" latinLnBrk="0" hangingPunct="1">
        <a:defRPr sz="1400" kern="1200">
          <a:solidFill>
            <a:schemeClr val="tx1"/>
          </a:solidFill>
          <a:latin typeface="+mn-lt"/>
          <a:ea typeface="+mn-ea"/>
          <a:cs typeface="+mn-cs"/>
        </a:defRPr>
      </a:lvl4pPr>
      <a:lvl5pPr marL="1369458" algn="l" defTabSz="684729" rtl="0" eaLnBrk="1" latinLnBrk="0" hangingPunct="1">
        <a:defRPr sz="1400" kern="1200">
          <a:solidFill>
            <a:schemeClr val="tx1"/>
          </a:solidFill>
          <a:latin typeface="+mn-lt"/>
          <a:ea typeface="+mn-ea"/>
          <a:cs typeface="+mn-cs"/>
        </a:defRPr>
      </a:lvl5pPr>
      <a:lvl6pPr marL="1711853" algn="l" defTabSz="684729" rtl="0" eaLnBrk="1" latinLnBrk="0" hangingPunct="1">
        <a:defRPr sz="1400" kern="1200">
          <a:solidFill>
            <a:schemeClr val="tx1"/>
          </a:solidFill>
          <a:latin typeface="+mn-lt"/>
          <a:ea typeface="+mn-ea"/>
          <a:cs typeface="+mn-cs"/>
        </a:defRPr>
      </a:lvl6pPr>
      <a:lvl7pPr marL="2054186" algn="l" defTabSz="684729" rtl="0" eaLnBrk="1" latinLnBrk="0" hangingPunct="1">
        <a:defRPr sz="1400" kern="1200">
          <a:solidFill>
            <a:schemeClr val="tx1"/>
          </a:solidFill>
          <a:latin typeface="+mn-lt"/>
          <a:ea typeface="+mn-ea"/>
          <a:cs typeface="+mn-cs"/>
        </a:defRPr>
      </a:lvl7pPr>
      <a:lvl8pPr marL="2396520" algn="l" defTabSz="684729" rtl="0" eaLnBrk="1" latinLnBrk="0" hangingPunct="1">
        <a:defRPr sz="1400" kern="1200">
          <a:solidFill>
            <a:schemeClr val="tx1"/>
          </a:solidFill>
          <a:latin typeface="+mn-lt"/>
          <a:ea typeface="+mn-ea"/>
          <a:cs typeface="+mn-cs"/>
        </a:defRPr>
      </a:lvl8pPr>
      <a:lvl9pPr marL="2738855" algn="l" defTabSz="684729" rtl="0" eaLnBrk="1" latinLnBrk="0" hangingPunct="1">
        <a:defRPr sz="1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495" tIns="34289" rIns="68495"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495" tIns="34289" rIns="68495"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495" tIns="34289" rIns="68495" bIns="34289" rtlCol="0" anchor="ctr"/>
          <a:lstStyle>
            <a:lvl1pPr algn="l" defTabSz="684831">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495" tIns="34289" rIns="68495" bIns="34289" rtlCol="0" anchor="ctr"/>
          <a:lstStyle>
            <a:lvl1pPr algn="ctr" defTabSz="684831">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495" tIns="34289" rIns="68495" bIns="34289" rtlCol="0" anchor="ctr"/>
          <a:lstStyle>
            <a:lvl1pPr algn="r" defTabSz="684831">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684831"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222" indent="-171222" algn="l" defTabSz="68483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665" indent="-171222" algn="l" defTabSz="68483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052" indent="-171222" algn="l" defTabSz="68483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8440" indent="-171222" algn="l" defTabSz="68483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0829" indent="-171222" algn="l" defTabSz="68483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3271" indent="-171222" algn="l" defTabSz="68483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5687" indent="-171222" algn="l" defTabSz="68483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8102" indent="-171222" algn="l" defTabSz="68483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0545" indent="-171222" algn="l" defTabSz="68483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831" rtl="0" eaLnBrk="1" latinLnBrk="0" hangingPunct="1">
        <a:defRPr sz="1400" kern="1200">
          <a:solidFill>
            <a:schemeClr val="tx1"/>
          </a:solidFill>
          <a:latin typeface="+mn-lt"/>
          <a:ea typeface="+mn-ea"/>
          <a:cs typeface="+mn-cs"/>
        </a:defRPr>
      </a:lvl1pPr>
      <a:lvl2pPr marL="342389" algn="l" defTabSz="684831" rtl="0" eaLnBrk="1" latinLnBrk="0" hangingPunct="1">
        <a:defRPr sz="1400" kern="1200">
          <a:solidFill>
            <a:schemeClr val="tx1"/>
          </a:solidFill>
          <a:latin typeface="+mn-lt"/>
          <a:ea typeface="+mn-ea"/>
          <a:cs typeface="+mn-cs"/>
        </a:defRPr>
      </a:lvl2pPr>
      <a:lvl3pPr marL="684831" algn="l" defTabSz="684831" rtl="0" eaLnBrk="1" latinLnBrk="0" hangingPunct="1">
        <a:defRPr sz="1400" kern="1200">
          <a:solidFill>
            <a:schemeClr val="tx1"/>
          </a:solidFill>
          <a:latin typeface="+mn-lt"/>
          <a:ea typeface="+mn-ea"/>
          <a:cs typeface="+mn-cs"/>
        </a:defRPr>
      </a:lvl3pPr>
      <a:lvl4pPr marL="1027247" algn="l" defTabSz="684831" rtl="0" eaLnBrk="1" latinLnBrk="0" hangingPunct="1">
        <a:defRPr sz="1400" kern="1200">
          <a:solidFill>
            <a:schemeClr val="tx1"/>
          </a:solidFill>
          <a:latin typeface="+mn-lt"/>
          <a:ea typeface="+mn-ea"/>
          <a:cs typeface="+mn-cs"/>
        </a:defRPr>
      </a:lvl4pPr>
      <a:lvl5pPr marL="1369662" algn="l" defTabSz="684831" rtl="0" eaLnBrk="1" latinLnBrk="0" hangingPunct="1">
        <a:defRPr sz="1400" kern="1200">
          <a:solidFill>
            <a:schemeClr val="tx1"/>
          </a:solidFill>
          <a:latin typeface="+mn-lt"/>
          <a:ea typeface="+mn-ea"/>
          <a:cs typeface="+mn-cs"/>
        </a:defRPr>
      </a:lvl5pPr>
      <a:lvl6pPr marL="1712105" algn="l" defTabSz="684831" rtl="0" eaLnBrk="1" latinLnBrk="0" hangingPunct="1">
        <a:defRPr sz="1400" kern="1200">
          <a:solidFill>
            <a:schemeClr val="tx1"/>
          </a:solidFill>
          <a:latin typeface="+mn-lt"/>
          <a:ea typeface="+mn-ea"/>
          <a:cs typeface="+mn-cs"/>
        </a:defRPr>
      </a:lvl6pPr>
      <a:lvl7pPr marL="2054492" algn="l" defTabSz="684831" rtl="0" eaLnBrk="1" latinLnBrk="0" hangingPunct="1">
        <a:defRPr sz="1400" kern="1200">
          <a:solidFill>
            <a:schemeClr val="tx1"/>
          </a:solidFill>
          <a:latin typeface="+mn-lt"/>
          <a:ea typeface="+mn-ea"/>
          <a:cs typeface="+mn-cs"/>
        </a:defRPr>
      </a:lvl7pPr>
      <a:lvl8pPr marL="2396880" algn="l" defTabSz="684831" rtl="0" eaLnBrk="1" latinLnBrk="0" hangingPunct="1">
        <a:defRPr sz="1400" kern="1200">
          <a:solidFill>
            <a:schemeClr val="tx1"/>
          </a:solidFill>
          <a:latin typeface="+mn-lt"/>
          <a:ea typeface="+mn-ea"/>
          <a:cs typeface="+mn-cs"/>
        </a:defRPr>
      </a:lvl8pPr>
      <a:lvl9pPr marL="2739269" algn="l" defTabSz="684831" rtl="0" eaLnBrk="1" latinLnBrk="0" hangingPunct="1">
        <a:defRPr sz="14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273844"/>
            <a:ext cx="7886700" cy="994172"/>
          </a:xfrm>
          <a:prstGeom prst="rect">
            <a:avLst/>
          </a:prstGeom>
        </p:spPr>
        <p:txBody>
          <a:bodyPr vert="horz" lIns="68505" tIns="34289" rIns="68505" bIns="34289"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369219"/>
            <a:ext cx="7886700" cy="3263504"/>
          </a:xfrm>
          <a:prstGeom prst="rect">
            <a:avLst/>
          </a:prstGeom>
        </p:spPr>
        <p:txBody>
          <a:bodyPr vert="horz" lIns="68505" tIns="34289" rIns="68505" bIns="34289"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4767264"/>
            <a:ext cx="2057400" cy="273844"/>
          </a:xfrm>
          <a:prstGeom prst="rect">
            <a:avLst/>
          </a:prstGeom>
        </p:spPr>
        <p:txBody>
          <a:bodyPr vert="horz" lIns="68505" tIns="34289" rIns="68505" bIns="34289" rtlCol="0" anchor="ctr"/>
          <a:lstStyle>
            <a:lvl1pPr algn="l" defTabSz="684950">
              <a:defRPr sz="900">
                <a:solidFill>
                  <a:schemeClr val="tx1">
                    <a:tint val="75000"/>
                  </a:schemeClr>
                </a:solidFill>
              </a:defRPr>
            </a:lvl1pPr>
          </a:lstStyle>
          <a:p>
            <a:fld id="{4CE441C6-DA3B-4731-8234-2E3D1CA28FCE}" type="datetimeFigureOut">
              <a:rPr lang="pt-BR" smtClean="0">
                <a:solidFill>
                  <a:prstClr val="black">
                    <a:tint val="75000"/>
                  </a:prstClr>
                </a:solidFill>
              </a:rPr>
              <a:pPr/>
              <a:t>3/10/15</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028950" y="4767264"/>
            <a:ext cx="3086100" cy="273844"/>
          </a:xfrm>
          <a:prstGeom prst="rect">
            <a:avLst/>
          </a:prstGeom>
        </p:spPr>
        <p:txBody>
          <a:bodyPr vert="horz" lIns="68505" tIns="34289" rIns="68505" bIns="34289" rtlCol="0" anchor="ctr"/>
          <a:lstStyle>
            <a:lvl1pPr algn="ctr" defTabSz="684950">
              <a:defRPr sz="9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457950" y="4767264"/>
            <a:ext cx="2057400" cy="273844"/>
          </a:xfrm>
          <a:prstGeom prst="rect">
            <a:avLst/>
          </a:prstGeom>
        </p:spPr>
        <p:txBody>
          <a:bodyPr vert="horz" lIns="68505" tIns="34289" rIns="68505" bIns="34289" rtlCol="0" anchor="ctr"/>
          <a:lstStyle>
            <a:lvl1pPr algn="r" defTabSz="684950">
              <a:defRPr sz="900">
                <a:solidFill>
                  <a:schemeClr val="tx1">
                    <a:tint val="75000"/>
                  </a:schemeClr>
                </a:solidFill>
              </a:defRPr>
            </a:lvl1pPr>
          </a:lstStyle>
          <a:p>
            <a:fld id="{528F6A89-8643-4570-BB9A-89C50BC972A9}" type="slidenum">
              <a:rPr lang="pt-BR" smtClean="0">
                <a:solidFill>
                  <a:prstClr val="black">
                    <a:tint val="75000"/>
                  </a:prstClr>
                </a:solidFill>
              </a:rPr>
              <a:pPr/>
              <a:t>‹#›</a:t>
            </a:fld>
            <a:endParaRPr lang="pt-BR" dirty="0">
              <a:solidFill>
                <a:prstClr val="black">
                  <a:tint val="75000"/>
                </a:prstClr>
              </a:solidFill>
            </a:endParaRPr>
          </a:p>
        </p:txBody>
      </p:sp>
    </p:spTree>
    <p:extLst>
      <p:ext uri="{BB962C8B-B14F-4D97-AF65-F5344CB8AC3E}">
        <p14:creationId xmlns:p14="http://schemas.microsoft.com/office/powerpoint/2010/main" val="4153643528"/>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68495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250" indent="-171250" algn="l" defTabSz="68495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749" indent="-171250" algn="l" defTabSz="68495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199" indent="-171250" algn="l" defTabSz="68495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8650" indent="-171250" algn="l" defTabSz="6849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1102" indent="-171250" algn="l" defTabSz="6849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3600" indent="-171250" algn="l" defTabSz="6849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6075" indent="-171250" algn="l" defTabSz="6849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8550" indent="-171250" algn="l" defTabSz="6849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1049" indent="-171250" algn="l" defTabSz="6849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pt-BR"/>
      </a:defPPr>
      <a:lvl1pPr marL="0" algn="l" defTabSz="684950" rtl="0" eaLnBrk="1" latinLnBrk="0" hangingPunct="1">
        <a:defRPr sz="1400" kern="1200">
          <a:solidFill>
            <a:schemeClr val="tx1"/>
          </a:solidFill>
          <a:latin typeface="+mn-lt"/>
          <a:ea typeface="+mn-ea"/>
          <a:cs typeface="+mn-cs"/>
        </a:defRPr>
      </a:lvl1pPr>
      <a:lvl2pPr marL="342452" algn="l" defTabSz="684950" rtl="0" eaLnBrk="1" latinLnBrk="0" hangingPunct="1">
        <a:defRPr sz="1400" kern="1200">
          <a:solidFill>
            <a:schemeClr val="tx1"/>
          </a:solidFill>
          <a:latin typeface="+mn-lt"/>
          <a:ea typeface="+mn-ea"/>
          <a:cs typeface="+mn-cs"/>
        </a:defRPr>
      </a:lvl2pPr>
      <a:lvl3pPr marL="684950" algn="l" defTabSz="684950" rtl="0" eaLnBrk="1" latinLnBrk="0" hangingPunct="1">
        <a:defRPr sz="1400" kern="1200">
          <a:solidFill>
            <a:schemeClr val="tx1"/>
          </a:solidFill>
          <a:latin typeface="+mn-lt"/>
          <a:ea typeface="+mn-ea"/>
          <a:cs typeface="+mn-cs"/>
        </a:defRPr>
      </a:lvl3pPr>
      <a:lvl4pPr marL="1027425" algn="l" defTabSz="684950" rtl="0" eaLnBrk="1" latinLnBrk="0" hangingPunct="1">
        <a:defRPr sz="1400" kern="1200">
          <a:solidFill>
            <a:schemeClr val="tx1"/>
          </a:solidFill>
          <a:latin typeface="+mn-lt"/>
          <a:ea typeface="+mn-ea"/>
          <a:cs typeface="+mn-cs"/>
        </a:defRPr>
      </a:lvl4pPr>
      <a:lvl5pPr marL="1369900" algn="l" defTabSz="684950" rtl="0" eaLnBrk="1" latinLnBrk="0" hangingPunct="1">
        <a:defRPr sz="1400" kern="1200">
          <a:solidFill>
            <a:schemeClr val="tx1"/>
          </a:solidFill>
          <a:latin typeface="+mn-lt"/>
          <a:ea typeface="+mn-ea"/>
          <a:cs typeface="+mn-cs"/>
        </a:defRPr>
      </a:lvl5pPr>
      <a:lvl6pPr marL="1712399" algn="l" defTabSz="684950" rtl="0" eaLnBrk="1" latinLnBrk="0" hangingPunct="1">
        <a:defRPr sz="1400" kern="1200">
          <a:solidFill>
            <a:schemeClr val="tx1"/>
          </a:solidFill>
          <a:latin typeface="+mn-lt"/>
          <a:ea typeface="+mn-ea"/>
          <a:cs typeface="+mn-cs"/>
        </a:defRPr>
      </a:lvl6pPr>
      <a:lvl7pPr marL="2054849" algn="l" defTabSz="684950" rtl="0" eaLnBrk="1" latinLnBrk="0" hangingPunct="1">
        <a:defRPr sz="1400" kern="1200">
          <a:solidFill>
            <a:schemeClr val="tx1"/>
          </a:solidFill>
          <a:latin typeface="+mn-lt"/>
          <a:ea typeface="+mn-ea"/>
          <a:cs typeface="+mn-cs"/>
        </a:defRPr>
      </a:lvl7pPr>
      <a:lvl8pPr marL="2397300" algn="l" defTabSz="684950" rtl="0" eaLnBrk="1" latinLnBrk="0" hangingPunct="1">
        <a:defRPr sz="1400" kern="1200">
          <a:solidFill>
            <a:schemeClr val="tx1"/>
          </a:solidFill>
          <a:latin typeface="+mn-lt"/>
          <a:ea typeface="+mn-ea"/>
          <a:cs typeface="+mn-cs"/>
        </a:defRPr>
      </a:lvl8pPr>
      <a:lvl9pPr marL="2739752" algn="l" defTabSz="68495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The Boy Who</a:t>
            </a:r>
            <a:br>
              <a:rPr lang="pt-BR" dirty="0" smtClean="0"/>
            </a:br>
            <a:r>
              <a:rPr lang="pt-BR" dirty="0" err="1" smtClean="0"/>
              <a:t>Didn´t</a:t>
            </a:r>
            <a:r>
              <a:rPr lang="pt-BR" dirty="0" smtClean="0"/>
              <a:t> Go </a:t>
            </a:r>
            <a:r>
              <a:rPr lang="pt-BR" dirty="0" err="1" smtClean="0"/>
              <a:t>to</a:t>
            </a:r>
            <a:r>
              <a:rPr lang="pt-BR" dirty="0" smtClean="0"/>
              <a:t> </a:t>
            </a:r>
            <a:r>
              <a:rPr lang="pt-BR" dirty="0" err="1" smtClean="0"/>
              <a:t>Heaven</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2717297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What</a:t>
            </a:r>
            <a:r>
              <a:rPr lang="pt-BR" b="1" dirty="0" smtClean="0"/>
              <a:t> </a:t>
            </a:r>
            <a:r>
              <a:rPr lang="pt-BR" b="1" dirty="0" err="1" smtClean="0"/>
              <a:t>should</a:t>
            </a:r>
            <a:r>
              <a:rPr lang="pt-BR" b="1" dirty="0" smtClean="0"/>
              <a:t> </a:t>
            </a:r>
            <a:r>
              <a:rPr lang="pt-BR" b="1" dirty="0" err="1" smtClean="0"/>
              <a:t>we</a:t>
            </a:r>
            <a:r>
              <a:rPr lang="pt-BR" b="1" dirty="0" smtClean="0"/>
              <a:t> </a:t>
            </a:r>
            <a:r>
              <a:rPr lang="pt-BR" b="1" dirty="0" err="1" smtClean="0"/>
              <a:t>learn</a:t>
            </a:r>
            <a:r>
              <a:rPr lang="pt-BR" b="1" dirty="0" smtClean="0"/>
              <a:t>?</a:t>
            </a:r>
            <a:endParaRPr lang="pt-BR" b="1" dirty="0"/>
          </a:p>
        </p:txBody>
      </p:sp>
      <p:sp>
        <p:nvSpPr>
          <p:cNvPr id="3" name="Espaço Reservado para Conteúdo 2"/>
          <p:cNvSpPr>
            <a:spLocks noGrp="1"/>
          </p:cNvSpPr>
          <p:nvPr>
            <p:ph idx="1"/>
          </p:nvPr>
        </p:nvSpPr>
        <p:spPr/>
        <p:txBody>
          <a:bodyPr>
            <a:normAutofit/>
          </a:bodyPr>
          <a:lstStyle/>
          <a:p>
            <a:r>
              <a:rPr lang="pt-BR" sz="2400" dirty="0" smtClean="0"/>
              <a:t>The </a:t>
            </a:r>
            <a:r>
              <a:rPr lang="pt-BR" sz="2400" dirty="0" err="1" smtClean="0"/>
              <a:t>danger</a:t>
            </a:r>
            <a:r>
              <a:rPr lang="pt-BR" sz="2400" dirty="0" smtClean="0"/>
              <a:t> </a:t>
            </a:r>
            <a:r>
              <a:rPr lang="pt-BR" sz="2400" dirty="0" err="1" smtClean="0"/>
              <a:t>of</a:t>
            </a:r>
            <a:r>
              <a:rPr lang="pt-BR" sz="2400" dirty="0" smtClean="0"/>
              <a:t> </a:t>
            </a:r>
            <a:r>
              <a:rPr lang="pt-BR" sz="2400" dirty="0" err="1" smtClean="0"/>
              <a:t>ignorance</a:t>
            </a:r>
            <a:endParaRPr lang="pt-BR" sz="2400" dirty="0"/>
          </a:p>
          <a:p>
            <a:pPr lvl="1"/>
            <a:r>
              <a:rPr lang="pt-BR" sz="2100" dirty="0" err="1" smtClean="0"/>
              <a:t>Fooled</a:t>
            </a:r>
            <a:r>
              <a:rPr lang="pt-BR" sz="2100" dirty="0" smtClean="0"/>
              <a:t> </a:t>
            </a:r>
            <a:r>
              <a:rPr lang="pt-BR" sz="2100" dirty="0" err="1" smtClean="0"/>
              <a:t>like</a:t>
            </a:r>
            <a:r>
              <a:rPr lang="pt-BR" sz="2100" dirty="0" smtClean="0"/>
              <a:t> a </a:t>
            </a:r>
            <a:r>
              <a:rPr lang="pt-BR" sz="2100" dirty="0" err="1" smtClean="0"/>
              <a:t>child</a:t>
            </a:r>
            <a:r>
              <a:rPr lang="pt-BR" sz="2100" dirty="0" smtClean="0"/>
              <a:t> (</a:t>
            </a:r>
            <a:r>
              <a:rPr lang="pt-BR" sz="2100" dirty="0" err="1" smtClean="0"/>
              <a:t>Ephesians</a:t>
            </a:r>
            <a:r>
              <a:rPr lang="pt-BR" sz="2100" dirty="0" smtClean="0"/>
              <a:t> 4:14)</a:t>
            </a:r>
          </a:p>
          <a:p>
            <a:pPr lvl="1"/>
            <a:r>
              <a:rPr lang="pt-BR" sz="2100" dirty="0" err="1" smtClean="0"/>
              <a:t>Fooled</a:t>
            </a:r>
            <a:r>
              <a:rPr lang="pt-BR" sz="2100" dirty="0" smtClean="0"/>
              <a:t> </a:t>
            </a:r>
            <a:r>
              <a:rPr lang="pt-BR" sz="2100" dirty="0" err="1" smtClean="0"/>
              <a:t>by</a:t>
            </a:r>
            <a:r>
              <a:rPr lang="pt-BR" sz="2100" dirty="0" smtClean="0"/>
              <a:t> a </a:t>
            </a:r>
            <a:r>
              <a:rPr lang="pt-BR" sz="2100" dirty="0" err="1" smtClean="0"/>
              <a:t>child</a:t>
            </a:r>
            <a:r>
              <a:rPr lang="pt-BR" sz="2100" dirty="0" smtClean="0"/>
              <a:t>!</a:t>
            </a:r>
          </a:p>
          <a:p>
            <a:pPr lvl="1"/>
            <a:r>
              <a:rPr lang="pt-BR" sz="2100" dirty="0" smtClean="0"/>
              <a:t>The </a:t>
            </a:r>
            <a:r>
              <a:rPr lang="pt-BR" sz="2100" dirty="0" err="1" smtClean="0"/>
              <a:t>consequence</a:t>
            </a:r>
            <a:r>
              <a:rPr lang="pt-BR" sz="2100" dirty="0" smtClean="0"/>
              <a:t> </a:t>
            </a:r>
            <a:r>
              <a:rPr lang="pt-BR" sz="2100" dirty="0" err="1" smtClean="0"/>
              <a:t>of</a:t>
            </a:r>
            <a:r>
              <a:rPr lang="pt-BR" sz="2100" dirty="0" smtClean="0"/>
              <a:t> </a:t>
            </a:r>
            <a:r>
              <a:rPr lang="pt-BR" sz="2100" dirty="0" err="1" smtClean="0"/>
              <a:t>ignorance</a:t>
            </a:r>
            <a:r>
              <a:rPr lang="pt-BR" sz="2100" dirty="0" smtClean="0"/>
              <a:t> (</a:t>
            </a:r>
            <a:r>
              <a:rPr lang="pt-BR" sz="2100" dirty="0" err="1" smtClean="0"/>
              <a:t>Hosea</a:t>
            </a:r>
            <a:r>
              <a:rPr lang="pt-BR" sz="2100" dirty="0" smtClean="0"/>
              <a:t> 4:6)</a:t>
            </a:r>
            <a:endParaRPr lang="pt-BR" sz="2100" dirty="0"/>
          </a:p>
        </p:txBody>
      </p:sp>
    </p:spTree>
    <p:extLst>
      <p:ext uri="{BB962C8B-B14F-4D97-AF65-F5344CB8AC3E}">
        <p14:creationId xmlns:p14="http://schemas.microsoft.com/office/powerpoint/2010/main" val="14386865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What</a:t>
            </a:r>
            <a:r>
              <a:rPr lang="pt-BR" b="1" dirty="0" smtClean="0"/>
              <a:t> </a:t>
            </a:r>
            <a:r>
              <a:rPr lang="pt-BR" b="1" dirty="0" err="1" smtClean="0"/>
              <a:t>is</a:t>
            </a:r>
            <a:r>
              <a:rPr lang="pt-BR" b="1" dirty="0" smtClean="0"/>
              <a:t> </a:t>
            </a:r>
            <a:r>
              <a:rPr lang="pt-BR" b="1" dirty="0" err="1" smtClean="0"/>
              <a:t>the</a:t>
            </a:r>
            <a:r>
              <a:rPr lang="pt-BR" b="1" dirty="0" smtClean="0"/>
              <a:t> real </a:t>
            </a:r>
            <a:r>
              <a:rPr lang="pt-BR" b="1" dirty="0" err="1" smtClean="0"/>
              <a:t>issue</a:t>
            </a:r>
            <a:r>
              <a:rPr lang="pt-BR" b="1" dirty="0" smtClean="0"/>
              <a:t> </a:t>
            </a:r>
            <a:r>
              <a:rPr lang="pt-BR" b="1" dirty="0" err="1" smtClean="0"/>
              <a:t>here</a:t>
            </a:r>
            <a:r>
              <a:rPr lang="pt-BR" b="1" dirty="0" smtClean="0"/>
              <a:t>?</a:t>
            </a:r>
            <a:endParaRPr lang="pt-BR" b="1" dirty="0"/>
          </a:p>
        </p:txBody>
      </p:sp>
      <p:sp>
        <p:nvSpPr>
          <p:cNvPr id="3" name="Espaço Reservado para Conteúdo 2"/>
          <p:cNvSpPr>
            <a:spLocks noGrp="1"/>
          </p:cNvSpPr>
          <p:nvPr>
            <p:ph idx="1"/>
          </p:nvPr>
        </p:nvSpPr>
        <p:spPr/>
        <p:txBody>
          <a:bodyPr>
            <a:normAutofit/>
          </a:bodyPr>
          <a:lstStyle/>
          <a:p>
            <a:r>
              <a:rPr lang="pt-BR" sz="2400" dirty="0" smtClean="0"/>
              <a:t>It </a:t>
            </a:r>
            <a:r>
              <a:rPr lang="pt-BR" sz="2400" dirty="0" err="1" smtClean="0"/>
              <a:t>was</a:t>
            </a:r>
            <a:r>
              <a:rPr lang="pt-BR" sz="2400" dirty="0" smtClean="0"/>
              <a:t> </a:t>
            </a:r>
            <a:r>
              <a:rPr lang="pt-BR" sz="2400" dirty="0" err="1" smtClean="0"/>
              <a:t>tough</a:t>
            </a:r>
            <a:r>
              <a:rPr lang="pt-BR" sz="2400" dirty="0" smtClean="0"/>
              <a:t> for Thomas (John 14:1-5)</a:t>
            </a:r>
          </a:p>
          <a:p>
            <a:r>
              <a:rPr lang="pt-BR" sz="2400" dirty="0" smtClean="0"/>
              <a:t>It </a:t>
            </a:r>
            <a:r>
              <a:rPr lang="pt-BR" sz="2400" dirty="0" err="1" smtClean="0"/>
              <a:t>is</a:t>
            </a:r>
            <a:r>
              <a:rPr lang="pt-BR" sz="2400" dirty="0" smtClean="0"/>
              <a:t> </a:t>
            </a:r>
            <a:r>
              <a:rPr lang="pt-BR" sz="2400" dirty="0" err="1" smtClean="0"/>
              <a:t>tough</a:t>
            </a:r>
            <a:r>
              <a:rPr lang="pt-BR" sz="2400" dirty="0" smtClean="0"/>
              <a:t> for </a:t>
            </a:r>
            <a:r>
              <a:rPr lang="pt-BR" sz="2400" dirty="0" err="1" smtClean="0"/>
              <a:t>us</a:t>
            </a:r>
            <a:r>
              <a:rPr lang="pt-BR" sz="2400" dirty="0" smtClean="0"/>
              <a:t> </a:t>
            </a:r>
            <a:r>
              <a:rPr lang="pt-BR" sz="2400" dirty="0" err="1" smtClean="0"/>
              <a:t>when</a:t>
            </a:r>
            <a:r>
              <a:rPr lang="pt-BR" sz="2400" dirty="0" smtClean="0"/>
              <a:t> </a:t>
            </a:r>
            <a:r>
              <a:rPr lang="pt-BR" sz="2400" dirty="0" err="1" smtClean="0"/>
              <a:t>we</a:t>
            </a:r>
            <a:r>
              <a:rPr lang="pt-BR" sz="2400" dirty="0" smtClean="0"/>
              <a:t> </a:t>
            </a:r>
            <a:r>
              <a:rPr lang="pt-BR" sz="2400" dirty="0" err="1" smtClean="0"/>
              <a:t>don´t</a:t>
            </a:r>
            <a:r>
              <a:rPr lang="pt-BR" sz="2400" dirty="0" smtClean="0"/>
              <a:t> </a:t>
            </a:r>
            <a:r>
              <a:rPr lang="pt-BR" sz="2400" dirty="0" err="1" smtClean="0"/>
              <a:t>see</a:t>
            </a:r>
            <a:r>
              <a:rPr lang="pt-BR" sz="2400" dirty="0" smtClean="0"/>
              <a:t> </a:t>
            </a:r>
            <a:r>
              <a:rPr lang="pt-BR" sz="2400" dirty="0" err="1" smtClean="0"/>
              <a:t>the</a:t>
            </a:r>
            <a:r>
              <a:rPr lang="pt-BR" sz="2400" dirty="0" smtClean="0"/>
              <a:t> </a:t>
            </a:r>
            <a:r>
              <a:rPr lang="pt-BR" sz="2400" dirty="0" err="1" smtClean="0"/>
              <a:t>whys</a:t>
            </a:r>
            <a:r>
              <a:rPr lang="pt-BR" sz="2400" dirty="0" smtClean="0"/>
              <a:t> </a:t>
            </a:r>
            <a:r>
              <a:rPr lang="pt-BR" sz="2400" dirty="0" err="1" smtClean="0"/>
              <a:t>and</a:t>
            </a:r>
            <a:r>
              <a:rPr lang="pt-BR" sz="2400" dirty="0" smtClean="0"/>
              <a:t> </a:t>
            </a:r>
            <a:r>
              <a:rPr lang="pt-BR" sz="2400" dirty="0" err="1" smtClean="0"/>
              <a:t>the</a:t>
            </a:r>
            <a:r>
              <a:rPr lang="pt-BR" sz="2400" dirty="0" smtClean="0"/>
              <a:t> </a:t>
            </a:r>
            <a:r>
              <a:rPr lang="pt-BR" sz="2400" dirty="0" err="1" smtClean="0"/>
              <a:t>hows</a:t>
            </a:r>
            <a:r>
              <a:rPr lang="pt-BR" sz="2400" dirty="0" smtClean="0"/>
              <a:t> </a:t>
            </a:r>
            <a:r>
              <a:rPr lang="pt-BR" sz="2400" dirty="0" err="1" smtClean="0"/>
              <a:t>of</a:t>
            </a:r>
            <a:r>
              <a:rPr lang="pt-BR" sz="2400" dirty="0" smtClean="0"/>
              <a:t> </a:t>
            </a:r>
            <a:r>
              <a:rPr lang="pt-BR" sz="2400" dirty="0" err="1" smtClean="0"/>
              <a:t>God´s</a:t>
            </a:r>
            <a:r>
              <a:rPr lang="pt-BR" sz="2400" dirty="0" smtClean="0"/>
              <a:t> </a:t>
            </a:r>
            <a:r>
              <a:rPr lang="pt-BR" sz="2400" dirty="0" err="1" smtClean="0"/>
              <a:t>workings</a:t>
            </a:r>
            <a:endParaRPr lang="pt-BR" sz="2400" dirty="0" smtClean="0"/>
          </a:p>
          <a:p>
            <a:pPr lvl="1"/>
            <a:r>
              <a:rPr lang="pt-BR" dirty="0" err="1" smtClean="0"/>
              <a:t>So</a:t>
            </a:r>
            <a:r>
              <a:rPr lang="pt-BR" dirty="0" smtClean="0"/>
              <a:t> </a:t>
            </a:r>
            <a:r>
              <a:rPr lang="pt-BR" dirty="0" err="1" smtClean="0"/>
              <a:t>what</a:t>
            </a:r>
            <a:r>
              <a:rPr lang="pt-BR" dirty="0" smtClean="0"/>
              <a:t> </a:t>
            </a:r>
            <a:r>
              <a:rPr lang="pt-BR" dirty="0" err="1" smtClean="0"/>
              <a:t>did</a:t>
            </a:r>
            <a:r>
              <a:rPr lang="pt-BR" dirty="0" smtClean="0"/>
              <a:t> He </a:t>
            </a:r>
            <a:r>
              <a:rPr lang="pt-BR" dirty="0" err="1" smtClean="0"/>
              <a:t>tell</a:t>
            </a:r>
            <a:r>
              <a:rPr lang="pt-BR" dirty="0" smtClean="0"/>
              <a:t> </a:t>
            </a:r>
            <a:r>
              <a:rPr lang="pt-BR" dirty="0" err="1" smtClean="0"/>
              <a:t>the</a:t>
            </a:r>
            <a:r>
              <a:rPr lang="pt-BR" dirty="0" smtClean="0"/>
              <a:t> </a:t>
            </a:r>
            <a:r>
              <a:rPr lang="pt-BR" dirty="0" err="1" smtClean="0"/>
              <a:t>martyred</a:t>
            </a:r>
            <a:r>
              <a:rPr lang="pt-BR" dirty="0" smtClean="0"/>
              <a:t> souls?</a:t>
            </a:r>
          </a:p>
          <a:p>
            <a:pPr lvl="1"/>
            <a:r>
              <a:rPr lang="pt-BR" dirty="0" err="1" smtClean="0"/>
              <a:t>What</a:t>
            </a:r>
            <a:r>
              <a:rPr lang="pt-BR" dirty="0" smtClean="0"/>
              <a:t> </a:t>
            </a:r>
            <a:r>
              <a:rPr lang="pt-BR" dirty="0" err="1" smtClean="0"/>
              <a:t>did</a:t>
            </a:r>
            <a:r>
              <a:rPr lang="pt-BR" dirty="0" smtClean="0"/>
              <a:t> He </a:t>
            </a:r>
            <a:r>
              <a:rPr lang="pt-BR" dirty="0" err="1" smtClean="0"/>
              <a:t>reply</a:t>
            </a:r>
            <a:r>
              <a:rPr lang="pt-BR" dirty="0" smtClean="0"/>
              <a:t> </a:t>
            </a:r>
            <a:r>
              <a:rPr lang="pt-BR" dirty="0" err="1" smtClean="0"/>
              <a:t>to</a:t>
            </a:r>
            <a:r>
              <a:rPr lang="pt-BR" dirty="0" smtClean="0"/>
              <a:t> </a:t>
            </a:r>
            <a:r>
              <a:rPr lang="pt-BR" dirty="0" err="1" smtClean="0"/>
              <a:t>Job</a:t>
            </a:r>
            <a:r>
              <a:rPr lang="pt-BR" dirty="0" smtClean="0"/>
              <a:t>?</a:t>
            </a:r>
            <a:endParaRPr lang="pt-BR" dirty="0"/>
          </a:p>
          <a:p>
            <a:r>
              <a:rPr lang="pt-BR" dirty="0" err="1" smtClean="0"/>
              <a:t>And</a:t>
            </a:r>
            <a:r>
              <a:rPr lang="pt-BR" dirty="0" smtClean="0"/>
              <a:t> </a:t>
            </a:r>
            <a:r>
              <a:rPr lang="pt-BR" dirty="0" err="1" smtClean="0"/>
              <a:t>what</a:t>
            </a:r>
            <a:r>
              <a:rPr lang="pt-BR" dirty="0" smtClean="0"/>
              <a:t> </a:t>
            </a:r>
            <a:r>
              <a:rPr lang="pt-BR" dirty="0" err="1" smtClean="0"/>
              <a:t>did</a:t>
            </a:r>
            <a:r>
              <a:rPr lang="pt-BR" dirty="0" smtClean="0"/>
              <a:t> Jesus </a:t>
            </a:r>
            <a:r>
              <a:rPr lang="pt-BR" dirty="0" err="1" smtClean="0"/>
              <a:t>reply</a:t>
            </a:r>
            <a:r>
              <a:rPr lang="pt-BR" dirty="0" smtClean="0"/>
              <a:t> </a:t>
            </a:r>
            <a:r>
              <a:rPr lang="pt-BR" dirty="0" err="1" smtClean="0"/>
              <a:t>to</a:t>
            </a:r>
            <a:r>
              <a:rPr lang="pt-BR" dirty="0" smtClean="0"/>
              <a:t> Thomas? (John 14:6)</a:t>
            </a:r>
          </a:p>
        </p:txBody>
      </p:sp>
      <p:sp>
        <p:nvSpPr>
          <p:cNvPr id="4" name="CaixaDeTexto 3"/>
          <p:cNvSpPr txBox="1"/>
          <p:nvPr/>
        </p:nvSpPr>
        <p:spPr>
          <a:xfrm rot="20402632">
            <a:off x="3954252" y="2273848"/>
            <a:ext cx="3902184" cy="1454242"/>
          </a:xfrm>
          <a:prstGeom prst="rect">
            <a:avLst/>
          </a:prstGeom>
          <a:solidFill>
            <a:srgbClr val="FF0000"/>
          </a:solidFill>
        </p:spPr>
        <p:txBody>
          <a:bodyPr wrap="none" lIns="68529" tIns="34289" rIns="68529" bIns="34289" rtlCol="0">
            <a:spAutoFit/>
          </a:bodyPr>
          <a:lstStyle/>
          <a:p>
            <a:pPr defTabSz="685222"/>
            <a:r>
              <a:rPr lang="pt-BR" sz="4500" b="1" dirty="0">
                <a:solidFill>
                  <a:srgbClr val="FFFF00"/>
                </a:solidFill>
              </a:rPr>
              <a:t>The real </a:t>
            </a:r>
            <a:r>
              <a:rPr lang="pt-BR" sz="4500" b="1" dirty="0" err="1">
                <a:solidFill>
                  <a:srgbClr val="FFFF00"/>
                </a:solidFill>
              </a:rPr>
              <a:t>issue</a:t>
            </a:r>
            <a:r>
              <a:rPr lang="pt-BR" sz="4500" b="1" dirty="0">
                <a:solidFill>
                  <a:srgbClr val="FFFF00"/>
                </a:solidFill>
              </a:rPr>
              <a:t> </a:t>
            </a:r>
            <a:r>
              <a:rPr lang="pt-BR" sz="4500" b="1" dirty="0" err="1" smtClean="0">
                <a:solidFill>
                  <a:srgbClr val="FFFF00"/>
                </a:solidFill>
              </a:rPr>
              <a:t>is</a:t>
            </a:r>
            <a:endParaRPr lang="pt-BR" sz="4500" b="1" dirty="0" smtClean="0">
              <a:solidFill>
                <a:srgbClr val="FFFF00"/>
              </a:solidFill>
            </a:endParaRPr>
          </a:p>
          <a:p>
            <a:pPr defTabSz="685222"/>
            <a:r>
              <a:rPr lang="pt-BR" sz="4500" b="1" dirty="0" err="1" smtClean="0">
                <a:solidFill>
                  <a:srgbClr val="FFFF00"/>
                </a:solidFill>
              </a:rPr>
              <a:t>belief</a:t>
            </a:r>
            <a:r>
              <a:rPr lang="pt-BR" sz="4500" b="1" dirty="0" smtClean="0">
                <a:solidFill>
                  <a:srgbClr val="FFFF00"/>
                </a:solidFill>
              </a:rPr>
              <a:t> </a:t>
            </a:r>
            <a:r>
              <a:rPr lang="pt-BR" sz="4500" b="1" dirty="0">
                <a:solidFill>
                  <a:srgbClr val="FFFF00"/>
                </a:solidFill>
              </a:rPr>
              <a:t>in </a:t>
            </a:r>
            <a:r>
              <a:rPr lang="pt-BR" sz="4500" b="1" dirty="0" smtClean="0">
                <a:solidFill>
                  <a:srgbClr val="FFFF00"/>
                </a:solidFill>
              </a:rPr>
              <a:t>Jesus!</a:t>
            </a:r>
            <a:endParaRPr lang="pt-BR" sz="4500" b="1" dirty="0">
              <a:solidFill>
                <a:srgbClr val="FFFF00"/>
              </a:solidFill>
            </a:endParaRPr>
          </a:p>
        </p:txBody>
      </p:sp>
    </p:spTree>
    <p:extLst>
      <p:ext uri="{BB962C8B-B14F-4D97-AF65-F5344CB8AC3E}">
        <p14:creationId xmlns:p14="http://schemas.microsoft.com/office/powerpoint/2010/main" val="359809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2000"/>
                                        <p:tgtEl>
                                          <p:spTgt spid="4"/>
                                        </p:tgtEl>
                                      </p:cBhvr>
                                    </p:animEffect>
                                    <p:anim calcmode="lin" valueType="num">
                                      <p:cBhvr>
                                        <p:cTn id="45" dur="2000" fill="hold"/>
                                        <p:tgtEl>
                                          <p:spTgt spid="4"/>
                                        </p:tgtEl>
                                        <p:attrNameLst>
                                          <p:attrName>ppt_w</p:attrName>
                                        </p:attrNameLst>
                                      </p:cBhvr>
                                      <p:tavLst>
                                        <p:tav tm="0" fmla="#ppt_w*sin(2.5*pi*$)">
                                          <p:val>
                                            <p:fltVal val="0"/>
                                          </p:val>
                                        </p:tav>
                                        <p:tav tm="100000">
                                          <p:val>
                                            <p:fltVal val="1"/>
                                          </p:val>
                                        </p:tav>
                                      </p:tavLst>
                                    </p:anim>
                                    <p:anim calcmode="lin" valueType="num">
                                      <p:cBhvr>
                                        <p:cTn id="4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Walking</a:t>
            </a:r>
            <a:r>
              <a:rPr lang="pt-BR" b="1" dirty="0" smtClean="0"/>
              <a:t> </a:t>
            </a:r>
            <a:r>
              <a:rPr lang="pt-BR" b="1" dirty="0" err="1" smtClean="0"/>
              <a:t>by</a:t>
            </a:r>
            <a:r>
              <a:rPr lang="pt-BR" b="1" dirty="0" smtClean="0"/>
              <a:t> </a:t>
            </a:r>
            <a:r>
              <a:rPr lang="pt-BR" b="1" dirty="0" err="1" smtClean="0"/>
              <a:t>faith</a:t>
            </a:r>
            <a:endParaRPr lang="pt-BR" b="1" dirty="0"/>
          </a:p>
        </p:txBody>
      </p:sp>
      <p:sp>
        <p:nvSpPr>
          <p:cNvPr id="3" name="Espaço Reservado para Conteúdo 2"/>
          <p:cNvSpPr>
            <a:spLocks noGrp="1"/>
          </p:cNvSpPr>
          <p:nvPr>
            <p:ph idx="1"/>
          </p:nvPr>
        </p:nvSpPr>
        <p:spPr/>
        <p:txBody>
          <a:bodyPr>
            <a:normAutofit/>
          </a:bodyPr>
          <a:lstStyle/>
          <a:p>
            <a:r>
              <a:rPr lang="pt-BR" dirty="0" smtClean="0"/>
              <a:t>I </a:t>
            </a:r>
            <a:r>
              <a:rPr lang="pt-BR" dirty="0" err="1" smtClean="0"/>
              <a:t>can</a:t>
            </a:r>
            <a:r>
              <a:rPr lang="pt-BR" dirty="0" smtClean="0"/>
              <a:t> </a:t>
            </a:r>
            <a:r>
              <a:rPr lang="pt-BR" dirty="0" err="1" smtClean="0"/>
              <a:t>know</a:t>
            </a:r>
            <a:r>
              <a:rPr lang="pt-BR" dirty="0" smtClean="0"/>
              <a:t> </a:t>
            </a:r>
            <a:r>
              <a:rPr lang="pt-BR" dirty="0" err="1" smtClean="0"/>
              <a:t>who</a:t>
            </a:r>
            <a:r>
              <a:rPr lang="pt-BR" dirty="0" smtClean="0"/>
              <a:t> leads me</a:t>
            </a:r>
          </a:p>
          <a:p>
            <a:r>
              <a:rPr lang="pt-BR" dirty="0" smtClean="0"/>
              <a:t>I </a:t>
            </a:r>
            <a:r>
              <a:rPr lang="pt-BR" dirty="0" err="1" smtClean="0"/>
              <a:t>can</a:t>
            </a:r>
            <a:r>
              <a:rPr lang="pt-BR" dirty="0" smtClean="0"/>
              <a:t> </a:t>
            </a:r>
            <a:r>
              <a:rPr lang="pt-BR" dirty="0" err="1" smtClean="0"/>
              <a:t>know</a:t>
            </a:r>
            <a:r>
              <a:rPr lang="pt-BR" dirty="0" smtClean="0"/>
              <a:t> </a:t>
            </a:r>
            <a:r>
              <a:rPr lang="pt-BR" dirty="0" err="1" smtClean="0"/>
              <a:t>the</a:t>
            </a:r>
            <a:r>
              <a:rPr lang="pt-BR" dirty="0" smtClean="0"/>
              <a:t> </a:t>
            </a:r>
            <a:r>
              <a:rPr lang="pt-BR" dirty="0" err="1" smtClean="0"/>
              <a:t>way</a:t>
            </a:r>
            <a:r>
              <a:rPr lang="pt-BR" dirty="0" smtClean="0"/>
              <a:t> He </a:t>
            </a:r>
            <a:r>
              <a:rPr lang="pt-BR" dirty="0" err="1" smtClean="0"/>
              <a:t>has</a:t>
            </a:r>
            <a:r>
              <a:rPr lang="pt-BR" dirty="0" smtClean="0"/>
              <a:t> </a:t>
            </a:r>
            <a:r>
              <a:rPr lang="pt-BR" dirty="0" err="1" smtClean="0"/>
              <a:t>shown</a:t>
            </a:r>
            <a:endParaRPr lang="pt-BR" dirty="0" smtClean="0"/>
          </a:p>
          <a:p>
            <a:r>
              <a:rPr lang="pt-BR" dirty="0" smtClean="0"/>
              <a:t>I </a:t>
            </a:r>
            <a:r>
              <a:rPr lang="pt-BR" dirty="0" err="1" smtClean="0"/>
              <a:t>can</a:t>
            </a:r>
            <a:r>
              <a:rPr lang="pt-BR" dirty="0" smtClean="0"/>
              <a:t> </a:t>
            </a:r>
            <a:r>
              <a:rPr lang="pt-BR" dirty="0" err="1" smtClean="0"/>
              <a:t>know</a:t>
            </a:r>
            <a:r>
              <a:rPr lang="pt-BR" dirty="0" smtClean="0"/>
              <a:t> </a:t>
            </a:r>
            <a:r>
              <a:rPr lang="pt-BR" dirty="0" err="1" smtClean="0"/>
              <a:t>who</a:t>
            </a:r>
            <a:r>
              <a:rPr lang="pt-BR" dirty="0" smtClean="0"/>
              <a:t> </a:t>
            </a:r>
            <a:r>
              <a:rPr lang="pt-BR" dirty="0" err="1" smtClean="0"/>
              <a:t>is</a:t>
            </a:r>
            <a:r>
              <a:rPr lang="pt-BR" dirty="0" smtClean="0"/>
              <a:t> </a:t>
            </a:r>
            <a:r>
              <a:rPr lang="pt-BR" dirty="0" err="1" smtClean="0"/>
              <a:t>waiting</a:t>
            </a:r>
            <a:r>
              <a:rPr lang="pt-BR" dirty="0" smtClean="0"/>
              <a:t> for me </a:t>
            </a:r>
            <a:r>
              <a:rPr lang="pt-BR" dirty="0" err="1" smtClean="0"/>
              <a:t>to</a:t>
            </a:r>
            <a:r>
              <a:rPr lang="pt-BR" dirty="0" smtClean="0"/>
              <a:t> </a:t>
            </a:r>
            <a:r>
              <a:rPr lang="pt-BR" dirty="0" err="1" smtClean="0"/>
              <a:t>get</a:t>
            </a:r>
            <a:r>
              <a:rPr lang="pt-BR" dirty="0" smtClean="0"/>
              <a:t> </a:t>
            </a:r>
            <a:r>
              <a:rPr lang="pt-BR" dirty="0" err="1" smtClean="0"/>
              <a:t>there</a:t>
            </a:r>
            <a:endParaRPr lang="pt-BR" dirty="0" smtClean="0"/>
          </a:p>
          <a:p>
            <a:endParaRPr lang="pt-BR" dirty="0"/>
          </a:p>
          <a:p>
            <a:r>
              <a:rPr lang="pt-BR" dirty="0" err="1" smtClean="0"/>
              <a:t>What</a:t>
            </a:r>
            <a:r>
              <a:rPr lang="pt-BR" dirty="0" smtClean="0"/>
              <a:t> more do I </a:t>
            </a:r>
            <a:r>
              <a:rPr lang="pt-BR" dirty="0" err="1" smtClean="0"/>
              <a:t>need</a:t>
            </a:r>
            <a:r>
              <a:rPr lang="pt-BR" dirty="0" smtClean="0"/>
              <a:t> </a:t>
            </a:r>
            <a:r>
              <a:rPr lang="pt-BR" dirty="0" err="1" smtClean="0"/>
              <a:t>to</a:t>
            </a:r>
            <a:r>
              <a:rPr lang="pt-BR" dirty="0" smtClean="0"/>
              <a:t> </a:t>
            </a:r>
            <a:r>
              <a:rPr lang="pt-BR" dirty="0" err="1" smtClean="0"/>
              <a:t>know</a:t>
            </a:r>
            <a:r>
              <a:rPr lang="pt-BR" dirty="0" smtClean="0"/>
              <a:t>?</a:t>
            </a:r>
            <a:endParaRPr lang="pt-BR" dirty="0"/>
          </a:p>
        </p:txBody>
      </p:sp>
    </p:spTree>
    <p:extLst>
      <p:ext uri="{BB962C8B-B14F-4D97-AF65-F5344CB8AC3E}">
        <p14:creationId xmlns:p14="http://schemas.microsoft.com/office/powerpoint/2010/main" val="9462978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285870"/>
            <a:ext cx="7886700" cy="994172"/>
          </a:xfrm>
        </p:spPr>
        <p:txBody>
          <a:bodyPr/>
          <a:lstStyle/>
          <a:p>
            <a:r>
              <a:rPr lang="pt-BR" b="1" dirty="0" err="1" smtClean="0"/>
              <a:t>Important</a:t>
            </a:r>
            <a:r>
              <a:rPr lang="pt-BR" b="1" dirty="0" smtClean="0"/>
              <a:t> </a:t>
            </a:r>
            <a:r>
              <a:rPr lang="pt-BR" b="1" dirty="0" err="1" smtClean="0"/>
              <a:t>instructions</a:t>
            </a:r>
            <a:r>
              <a:rPr lang="pt-BR" b="1" dirty="0" smtClean="0"/>
              <a:t> </a:t>
            </a:r>
            <a:r>
              <a:rPr lang="pt-BR" b="1" dirty="0" err="1" smtClean="0"/>
              <a:t>and</a:t>
            </a:r>
            <a:r>
              <a:rPr lang="pt-BR" b="1" dirty="0" smtClean="0"/>
              <a:t> </a:t>
            </a:r>
            <a:r>
              <a:rPr lang="pt-BR" b="1" dirty="0" err="1" smtClean="0"/>
              <a:t>reminders</a:t>
            </a:r>
            <a:endParaRPr lang="pt-BR" b="1" dirty="0"/>
          </a:p>
        </p:txBody>
      </p:sp>
      <p:sp>
        <p:nvSpPr>
          <p:cNvPr id="3" name="Espaço Reservado para Conteúdo 2"/>
          <p:cNvSpPr>
            <a:spLocks noGrp="1"/>
          </p:cNvSpPr>
          <p:nvPr>
            <p:ph idx="1"/>
          </p:nvPr>
        </p:nvSpPr>
        <p:spPr/>
        <p:txBody>
          <a:bodyPr/>
          <a:lstStyle/>
          <a:p>
            <a:pPr marL="0" indent="0">
              <a:buNone/>
            </a:pPr>
            <a:endParaRPr lang="pt-BR" dirty="0"/>
          </a:p>
        </p:txBody>
      </p:sp>
      <p:sp>
        <p:nvSpPr>
          <p:cNvPr id="4" name="CaixaDeTexto 3"/>
          <p:cNvSpPr txBox="1"/>
          <p:nvPr/>
        </p:nvSpPr>
        <p:spPr>
          <a:xfrm>
            <a:off x="1790202" y="1392674"/>
            <a:ext cx="5563673" cy="1115688"/>
          </a:xfrm>
          <a:prstGeom prst="rect">
            <a:avLst/>
          </a:prstGeom>
          <a:solidFill>
            <a:srgbClr val="002060"/>
          </a:solidFill>
        </p:spPr>
        <p:txBody>
          <a:bodyPr wrap="square" lIns="68462" tIns="34289" rIns="68462" bIns="34289" rtlCol="0">
            <a:spAutoFit/>
          </a:bodyPr>
          <a:lstStyle/>
          <a:p>
            <a:pPr algn="ctr" defTabSz="684457"/>
            <a:r>
              <a:rPr lang="pt-BR" sz="2700" dirty="0" smtClean="0">
                <a:solidFill>
                  <a:srgbClr val="FFFF00"/>
                </a:solidFill>
              </a:rPr>
              <a:t>“Test </a:t>
            </a:r>
            <a:r>
              <a:rPr lang="pt-BR" sz="2700" dirty="0" err="1" smtClean="0">
                <a:solidFill>
                  <a:srgbClr val="FFFF00"/>
                </a:solidFill>
              </a:rPr>
              <a:t>all</a:t>
            </a:r>
            <a:r>
              <a:rPr lang="pt-BR" sz="2700" dirty="0" smtClean="0">
                <a:solidFill>
                  <a:srgbClr val="FFFF00"/>
                </a:solidFill>
              </a:rPr>
              <a:t> </a:t>
            </a:r>
            <a:r>
              <a:rPr lang="pt-BR" sz="2700" dirty="0" err="1" smtClean="0">
                <a:solidFill>
                  <a:srgbClr val="FFFF00"/>
                </a:solidFill>
              </a:rPr>
              <a:t>things</a:t>
            </a:r>
            <a:r>
              <a:rPr lang="pt-BR" sz="2700" dirty="0" smtClean="0">
                <a:solidFill>
                  <a:srgbClr val="FFFF00"/>
                </a:solidFill>
              </a:rPr>
              <a:t>; </a:t>
            </a:r>
            <a:r>
              <a:rPr lang="pt-BR" sz="2700" dirty="0" err="1" smtClean="0">
                <a:solidFill>
                  <a:srgbClr val="FFFF00"/>
                </a:solidFill>
              </a:rPr>
              <a:t>hold</a:t>
            </a:r>
            <a:r>
              <a:rPr lang="pt-BR" sz="2700" dirty="0" smtClean="0">
                <a:solidFill>
                  <a:srgbClr val="FFFF00"/>
                </a:solidFill>
              </a:rPr>
              <a:t> </a:t>
            </a:r>
            <a:r>
              <a:rPr lang="pt-BR" sz="2700" dirty="0" err="1" smtClean="0">
                <a:solidFill>
                  <a:srgbClr val="FFFF00"/>
                </a:solidFill>
              </a:rPr>
              <a:t>fast</a:t>
            </a:r>
            <a:r>
              <a:rPr lang="pt-BR" sz="2700" dirty="0" smtClean="0">
                <a:solidFill>
                  <a:srgbClr val="FFFF00"/>
                </a:solidFill>
              </a:rPr>
              <a:t> </a:t>
            </a:r>
            <a:r>
              <a:rPr lang="pt-BR" sz="2700" dirty="0" err="1" smtClean="0">
                <a:solidFill>
                  <a:srgbClr val="FFFF00"/>
                </a:solidFill>
              </a:rPr>
              <a:t>what</a:t>
            </a:r>
            <a:r>
              <a:rPr lang="pt-BR" sz="2700" dirty="0" smtClean="0">
                <a:solidFill>
                  <a:srgbClr val="FFFF00"/>
                </a:solidFill>
              </a:rPr>
              <a:t> </a:t>
            </a:r>
            <a:r>
              <a:rPr lang="pt-BR" sz="2700" dirty="0" err="1" smtClean="0">
                <a:solidFill>
                  <a:srgbClr val="FFFF00"/>
                </a:solidFill>
              </a:rPr>
              <a:t>is</a:t>
            </a:r>
            <a:r>
              <a:rPr lang="pt-BR" sz="2700" dirty="0" smtClean="0">
                <a:solidFill>
                  <a:srgbClr val="FFFF00"/>
                </a:solidFill>
              </a:rPr>
              <a:t> </a:t>
            </a:r>
            <a:r>
              <a:rPr lang="pt-BR" sz="2700" dirty="0" err="1" smtClean="0">
                <a:solidFill>
                  <a:srgbClr val="FFFF00"/>
                </a:solidFill>
              </a:rPr>
              <a:t>good</a:t>
            </a:r>
            <a:r>
              <a:rPr lang="pt-BR" sz="2700" dirty="0" smtClean="0">
                <a:solidFill>
                  <a:srgbClr val="FFFF00"/>
                </a:solidFill>
              </a:rPr>
              <a:t>. </a:t>
            </a:r>
            <a:r>
              <a:rPr lang="pt-BR" sz="2700" dirty="0" err="1" smtClean="0">
                <a:solidFill>
                  <a:srgbClr val="FFFF00"/>
                </a:solidFill>
              </a:rPr>
              <a:t>Abstain</a:t>
            </a:r>
            <a:r>
              <a:rPr lang="pt-BR" sz="2700" dirty="0" smtClean="0">
                <a:solidFill>
                  <a:srgbClr val="FFFF00"/>
                </a:solidFill>
              </a:rPr>
              <a:t> </a:t>
            </a:r>
            <a:r>
              <a:rPr lang="pt-BR" sz="2700" dirty="0" err="1" smtClean="0">
                <a:solidFill>
                  <a:srgbClr val="FFFF00"/>
                </a:solidFill>
              </a:rPr>
              <a:t>from</a:t>
            </a:r>
            <a:r>
              <a:rPr lang="pt-BR" sz="2700" dirty="0" smtClean="0">
                <a:solidFill>
                  <a:srgbClr val="FFFF00"/>
                </a:solidFill>
              </a:rPr>
              <a:t> </a:t>
            </a:r>
            <a:r>
              <a:rPr lang="pt-BR" sz="2700" dirty="0" err="1" smtClean="0">
                <a:solidFill>
                  <a:srgbClr val="FFFF00"/>
                </a:solidFill>
              </a:rPr>
              <a:t>every</a:t>
            </a:r>
            <a:r>
              <a:rPr lang="pt-BR" sz="2700" dirty="0" smtClean="0">
                <a:solidFill>
                  <a:srgbClr val="FFFF00"/>
                </a:solidFill>
              </a:rPr>
              <a:t> </a:t>
            </a:r>
            <a:r>
              <a:rPr lang="pt-BR" sz="2700" dirty="0" err="1" smtClean="0">
                <a:solidFill>
                  <a:srgbClr val="FFFF00"/>
                </a:solidFill>
              </a:rPr>
              <a:t>form</a:t>
            </a:r>
            <a:r>
              <a:rPr lang="pt-BR" sz="2700" dirty="0" smtClean="0">
                <a:solidFill>
                  <a:srgbClr val="FFFF00"/>
                </a:solidFill>
              </a:rPr>
              <a:t> </a:t>
            </a:r>
            <a:r>
              <a:rPr lang="pt-BR" sz="2700" dirty="0" err="1" smtClean="0">
                <a:solidFill>
                  <a:srgbClr val="FFFF00"/>
                </a:solidFill>
              </a:rPr>
              <a:t>of</a:t>
            </a:r>
            <a:r>
              <a:rPr lang="pt-BR" sz="2700" dirty="0" smtClean="0">
                <a:solidFill>
                  <a:srgbClr val="FFFF00"/>
                </a:solidFill>
              </a:rPr>
              <a:t> </a:t>
            </a:r>
            <a:r>
              <a:rPr lang="pt-BR" sz="2700" dirty="0" err="1" smtClean="0">
                <a:solidFill>
                  <a:srgbClr val="FFFF00"/>
                </a:solidFill>
              </a:rPr>
              <a:t>evil</a:t>
            </a:r>
            <a:r>
              <a:rPr lang="pt-BR" sz="2700" dirty="0" smtClean="0">
                <a:solidFill>
                  <a:srgbClr val="FFFF00"/>
                </a:solidFill>
              </a:rPr>
              <a:t>”</a:t>
            </a:r>
          </a:p>
          <a:p>
            <a:pPr algn="ctr" defTabSz="684457"/>
            <a:r>
              <a:rPr lang="pt-BR" sz="1400" dirty="0" smtClean="0">
                <a:solidFill>
                  <a:srgbClr val="A5A5A5">
                    <a:lumMod val="40000"/>
                    <a:lumOff val="60000"/>
                  </a:srgbClr>
                </a:solidFill>
              </a:rPr>
              <a:t>(1 </a:t>
            </a:r>
            <a:r>
              <a:rPr lang="pt-BR" sz="1400" dirty="0" err="1" smtClean="0">
                <a:solidFill>
                  <a:srgbClr val="A5A5A5">
                    <a:lumMod val="40000"/>
                    <a:lumOff val="60000"/>
                  </a:srgbClr>
                </a:solidFill>
              </a:rPr>
              <a:t>Thessalonians</a:t>
            </a:r>
            <a:r>
              <a:rPr lang="pt-BR" sz="1400" dirty="0" smtClean="0">
                <a:solidFill>
                  <a:srgbClr val="A5A5A5">
                    <a:lumMod val="40000"/>
                    <a:lumOff val="60000"/>
                  </a:srgbClr>
                </a:solidFill>
              </a:rPr>
              <a:t> 5:21-22)</a:t>
            </a:r>
            <a:endParaRPr lang="pt-BR" sz="1400" dirty="0">
              <a:solidFill>
                <a:srgbClr val="A5A5A5">
                  <a:lumMod val="40000"/>
                  <a:lumOff val="60000"/>
                </a:srgbClr>
              </a:solidFill>
            </a:endParaRPr>
          </a:p>
        </p:txBody>
      </p:sp>
      <p:sp>
        <p:nvSpPr>
          <p:cNvPr id="5" name="CaixaDeTexto 4"/>
          <p:cNvSpPr txBox="1"/>
          <p:nvPr/>
        </p:nvSpPr>
        <p:spPr>
          <a:xfrm>
            <a:off x="628651" y="2585713"/>
            <a:ext cx="7659710" cy="2146740"/>
          </a:xfrm>
          <a:prstGeom prst="rect">
            <a:avLst/>
          </a:prstGeom>
          <a:solidFill>
            <a:srgbClr val="003300"/>
          </a:solidFill>
        </p:spPr>
        <p:txBody>
          <a:bodyPr wrap="square" lIns="68462" tIns="34289" rIns="68462" bIns="34289" rtlCol="0">
            <a:spAutoFit/>
          </a:bodyPr>
          <a:lstStyle/>
          <a:p>
            <a:pPr algn="ctr" defTabSz="684457"/>
            <a:r>
              <a:rPr lang="en-US" sz="1400" dirty="0">
                <a:solidFill>
                  <a:prstClr val="black"/>
                </a:solidFill>
              </a:rPr>
              <a:t> </a:t>
            </a:r>
            <a:r>
              <a:rPr lang="en-US" sz="2700" dirty="0" smtClean="0">
                <a:solidFill>
                  <a:srgbClr val="FFFF00"/>
                </a:solidFill>
              </a:rPr>
              <a:t>“I </a:t>
            </a:r>
            <a:r>
              <a:rPr lang="en-US" sz="2700" dirty="0">
                <a:solidFill>
                  <a:srgbClr val="FFFF00"/>
                </a:solidFill>
              </a:rPr>
              <a:t>have heard what the prophets have said who prophesy lies in My name, saying, 'I have dreamed, I have dreamed!' </a:t>
            </a:r>
            <a:r>
              <a:rPr lang="en-US" sz="2700" dirty="0" smtClean="0">
                <a:solidFill>
                  <a:srgbClr val="FFFF00"/>
                </a:solidFill>
              </a:rPr>
              <a:t>How </a:t>
            </a:r>
            <a:r>
              <a:rPr lang="en-US" sz="2700" dirty="0">
                <a:solidFill>
                  <a:srgbClr val="FFFF00"/>
                </a:solidFill>
              </a:rPr>
              <a:t>long will this be in the heart of the prophets who prophesy lies? Indeed they are prophets of the deceit of their own </a:t>
            </a:r>
            <a:r>
              <a:rPr lang="en-US" sz="2700" dirty="0" smtClean="0">
                <a:solidFill>
                  <a:srgbClr val="FFFF00"/>
                </a:solidFill>
              </a:rPr>
              <a:t>heart” </a:t>
            </a:r>
            <a:r>
              <a:rPr lang="en-US" sz="1400" dirty="0" smtClean="0">
                <a:solidFill>
                  <a:srgbClr val="5B9BD5">
                    <a:lumMod val="40000"/>
                    <a:lumOff val="60000"/>
                  </a:srgbClr>
                </a:solidFill>
              </a:rPr>
              <a:t>(Jeremiah 23:25-27a)</a:t>
            </a:r>
            <a:endParaRPr lang="pt-BR" sz="1400" dirty="0">
              <a:solidFill>
                <a:srgbClr val="5B9BD5">
                  <a:lumMod val="40000"/>
                  <a:lumOff val="60000"/>
                </a:srgbClr>
              </a:solidFill>
            </a:endParaRPr>
          </a:p>
        </p:txBody>
      </p:sp>
    </p:spTree>
    <p:extLst>
      <p:ext uri="{BB962C8B-B14F-4D97-AF65-F5344CB8AC3E}">
        <p14:creationId xmlns:p14="http://schemas.microsoft.com/office/powerpoint/2010/main" val="8942931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285870"/>
            <a:ext cx="7886700" cy="994172"/>
          </a:xfrm>
        </p:spPr>
        <p:txBody>
          <a:bodyPr/>
          <a:lstStyle/>
          <a:p>
            <a:r>
              <a:rPr lang="pt-BR" b="1" dirty="0" err="1" smtClean="0"/>
              <a:t>Important</a:t>
            </a:r>
            <a:r>
              <a:rPr lang="pt-BR" b="1" dirty="0" smtClean="0"/>
              <a:t> </a:t>
            </a:r>
            <a:r>
              <a:rPr lang="pt-BR" b="1" dirty="0" err="1" smtClean="0"/>
              <a:t>instructions</a:t>
            </a:r>
            <a:r>
              <a:rPr lang="pt-BR" b="1" dirty="0" smtClean="0"/>
              <a:t> </a:t>
            </a:r>
            <a:r>
              <a:rPr lang="pt-BR" b="1" dirty="0" err="1" smtClean="0"/>
              <a:t>and</a:t>
            </a:r>
            <a:r>
              <a:rPr lang="pt-BR" b="1" dirty="0" smtClean="0"/>
              <a:t> </a:t>
            </a:r>
            <a:r>
              <a:rPr lang="pt-BR" b="1" dirty="0" err="1" smtClean="0"/>
              <a:t>reminders</a:t>
            </a:r>
            <a:endParaRPr lang="pt-BR" b="1" dirty="0"/>
          </a:p>
        </p:txBody>
      </p:sp>
      <p:sp>
        <p:nvSpPr>
          <p:cNvPr id="3" name="Espaço Reservado para Conteúdo 2"/>
          <p:cNvSpPr>
            <a:spLocks noGrp="1"/>
          </p:cNvSpPr>
          <p:nvPr>
            <p:ph idx="1"/>
          </p:nvPr>
        </p:nvSpPr>
        <p:spPr/>
        <p:txBody>
          <a:bodyPr/>
          <a:lstStyle/>
          <a:p>
            <a:pPr marL="0" indent="0">
              <a:buNone/>
            </a:pPr>
            <a:endParaRPr lang="pt-BR" dirty="0"/>
          </a:p>
        </p:txBody>
      </p:sp>
      <p:sp>
        <p:nvSpPr>
          <p:cNvPr id="5" name="CaixaDeTexto 4"/>
          <p:cNvSpPr txBox="1"/>
          <p:nvPr/>
        </p:nvSpPr>
        <p:spPr>
          <a:xfrm>
            <a:off x="628651" y="1369219"/>
            <a:ext cx="7659710" cy="2977736"/>
          </a:xfrm>
          <a:prstGeom prst="rect">
            <a:avLst/>
          </a:prstGeom>
          <a:solidFill>
            <a:srgbClr val="003300"/>
          </a:solidFill>
        </p:spPr>
        <p:txBody>
          <a:bodyPr wrap="square" lIns="68463" tIns="34289" rIns="68463" bIns="34289" rtlCol="0">
            <a:spAutoFit/>
          </a:bodyPr>
          <a:lstStyle/>
          <a:p>
            <a:pPr defTabSz="684474"/>
            <a:r>
              <a:rPr lang="en-US" sz="1400" dirty="0">
                <a:solidFill>
                  <a:prstClr val="black"/>
                </a:solidFill>
              </a:rPr>
              <a:t> </a:t>
            </a:r>
            <a:r>
              <a:rPr lang="en-US" sz="2700" dirty="0" smtClean="0">
                <a:solidFill>
                  <a:srgbClr val="FFFF00"/>
                </a:solidFill>
              </a:rPr>
              <a:t>"Behold</a:t>
            </a:r>
            <a:r>
              <a:rPr lang="en-US" sz="2700" dirty="0">
                <a:solidFill>
                  <a:srgbClr val="FFFF00"/>
                </a:solidFill>
              </a:rPr>
              <a:t>, I am against the prophets," says the Lord, "who use their tongues and say, 'He says.' </a:t>
            </a:r>
            <a:r>
              <a:rPr lang="en-US" sz="2700" dirty="0" smtClean="0">
                <a:solidFill>
                  <a:srgbClr val="FFFF00"/>
                </a:solidFill>
              </a:rPr>
              <a:t> Behold</a:t>
            </a:r>
            <a:r>
              <a:rPr lang="en-US" sz="2700" dirty="0">
                <a:solidFill>
                  <a:srgbClr val="FFFF00"/>
                </a:solidFill>
              </a:rPr>
              <a:t>, I am against those who prophesy false dreams," says the Lord, "and tell them, and cause My people to err by their lies and by their recklessness. Yet I did not send them or command them; therefore they shall not profit this people at all," says the Lord. </a:t>
            </a:r>
            <a:r>
              <a:rPr lang="en-US" sz="2700" dirty="0" smtClean="0">
                <a:solidFill>
                  <a:srgbClr val="FFFF00"/>
                </a:solidFill>
              </a:rPr>
              <a:t> </a:t>
            </a:r>
            <a:r>
              <a:rPr lang="en-US" sz="1400" dirty="0" smtClean="0">
                <a:solidFill>
                  <a:srgbClr val="5B9BD5">
                    <a:lumMod val="40000"/>
                    <a:lumOff val="60000"/>
                  </a:srgbClr>
                </a:solidFill>
              </a:rPr>
              <a:t>(Jeremiah 23:31-32)</a:t>
            </a:r>
            <a:endParaRPr lang="pt-BR" sz="1400" dirty="0">
              <a:solidFill>
                <a:srgbClr val="5B9BD5">
                  <a:lumMod val="40000"/>
                  <a:lumOff val="60000"/>
                </a:srgbClr>
              </a:solidFill>
            </a:endParaRPr>
          </a:p>
        </p:txBody>
      </p:sp>
    </p:spTree>
    <p:extLst>
      <p:ext uri="{BB962C8B-B14F-4D97-AF65-F5344CB8AC3E}">
        <p14:creationId xmlns:p14="http://schemas.microsoft.com/office/powerpoint/2010/main" val="2301089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825716">
            <a:off x="661724" y="1896719"/>
            <a:ext cx="3629461" cy="2579669"/>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165795">
            <a:off x="5566336" y="1583647"/>
            <a:ext cx="2885753" cy="3089672"/>
          </a:xfrm>
          <a:prstGeom prst="rect">
            <a:avLst/>
          </a:prstGeom>
        </p:spPr>
      </p:pic>
      <p:sp>
        <p:nvSpPr>
          <p:cNvPr id="2" name="Título 1"/>
          <p:cNvSpPr>
            <a:spLocks noGrp="1"/>
          </p:cNvSpPr>
          <p:nvPr>
            <p:ph type="title"/>
          </p:nvPr>
        </p:nvSpPr>
        <p:spPr/>
        <p:txBody>
          <a:bodyPr/>
          <a:lstStyle/>
          <a:p>
            <a:r>
              <a:rPr lang="pt-BR" b="1" dirty="0" smtClean="0"/>
              <a:t>The Boy Who Said He Came Back </a:t>
            </a:r>
            <a:r>
              <a:rPr lang="pt-BR" b="1" dirty="0" err="1" smtClean="0"/>
              <a:t>from</a:t>
            </a:r>
            <a:r>
              <a:rPr lang="pt-BR" b="1" dirty="0" smtClean="0"/>
              <a:t> </a:t>
            </a:r>
            <a:r>
              <a:rPr lang="pt-BR" b="1" dirty="0" err="1" smtClean="0"/>
              <a:t>Heaven</a:t>
            </a:r>
            <a:endParaRPr lang="pt-BR" b="1" dirty="0"/>
          </a:p>
        </p:txBody>
      </p:sp>
      <p:sp>
        <p:nvSpPr>
          <p:cNvPr id="3" name="Espaço Reservado para Conteúdo 2"/>
          <p:cNvSpPr>
            <a:spLocks noGrp="1"/>
          </p:cNvSpPr>
          <p:nvPr>
            <p:ph idx="1"/>
          </p:nvPr>
        </p:nvSpPr>
        <p:spPr>
          <a:xfrm>
            <a:off x="2067122" y="1369219"/>
            <a:ext cx="6448291" cy="3263504"/>
          </a:xfrm>
        </p:spPr>
        <p:txBody>
          <a:bodyPr>
            <a:normAutofit/>
          </a:bodyPr>
          <a:lstStyle/>
          <a:p>
            <a:r>
              <a:rPr lang="pt-BR" dirty="0" smtClean="0"/>
              <a:t>2004, Alex </a:t>
            </a:r>
            <a:r>
              <a:rPr lang="pt-BR" dirty="0" err="1" smtClean="0"/>
              <a:t>Malarkey</a:t>
            </a:r>
            <a:r>
              <a:rPr lang="pt-BR" dirty="0" smtClean="0"/>
              <a:t>, age 6</a:t>
            </a:r>
          </a:p>
          <a:p>
            <a:pPr lvl="1"/>
            <a:r>
              <a:rPr lang="pt-BR" dirty="0" err="1" smtClean="0"/>
              <a:t>Serious</a:t>
            </a:r>
            <a:r>
              <a:rPr lang="pt-BR" dirty="0" smtClean="0"/>
              <a:t> </a:t>
            </a:r>
            <a:r>
              <a:rPr lang="pt-BR" dirty="0" err="1" smtClean="0"/>
              <a:t>accident</a:t>
            </a:r>
            <a:endParaRPr lang="pt-BR" dirty="0" smtClean="0"/>
          </a:p>
          <a:p>
            <a:pPr lvl="1"/>
            <a:r>
              <a:rPr lang="pt-BR" dirty="0" smtClean="0"/>
              <a:t>2 </a:t>
            </a:r>
            <a:r>
              <a:rPr lang="pt-BR" dirty="0" err="1" smtClean="0"/>
              <a:t>months</a:t>
            </a:r>
            <a:r>
              <a:rPr lang="pt-BR" dirty="0" smtClean="0"/>
              <a:t> in a coma</a:t>
            </a:r>
          </a:p>
          <a:p>
            <a:r>
              <a:rPr lang="pt-BR" dirty="0" err="1" smtClean="0"/>
              <a:t>After</a:t>
            </a:r>
            <a:r>
              <a:rPr lang="pt-BR" dirty="0" smtClean="0"/>
              <a:t> </a:t>
            </a:r>
            <a:r>
              <a:rPr lang="pt-BR" dirty="0" err="1" smtClean="0"/>
              <a:t>he</a:t>
            </a:r>
            <a:r>
              <a:rPr lang="pt-BR" dirty="0" smtClean="0"/>
              <a:t> </a:t>
            </a:r>
            <a:r>
              <a:rPr lang="pt-BR" dirty="0" err="1" smtClean="0"/>
              <a:t>woke</a:t>
            </a:r>
            <a:r>
              <a:rPr lang="pt-BR" dirty="0" smtClean="0"/>
              <a:t>, </a:t>
            </a:r>
            <a:r>
              <a:rPr lang="pt-BR" dirty="0" err="1" smtClean="0"/>
              <a:t>he</a:t>
            </a:r>
            <a:r>
              <a:rPr lang="pt-BR" dirty="0" smtClean="0"/>
              <a:t> </a:t>
            </a:r>
            <a:r>
              <a:rPr lang="pt-BR" dirty="0" err="1" smtClean="0"/>
              <a:t>co-authored</a:t>
            </a:r>
            <a:endParaRPr lang="pt-BR" dirty="0"/>
          </a:p>
          <a:p>
            <a:pPr marL="0" indent="0">
              <a:buNone/>
            </a:pPr>
            <a:r>
              <a:rPr lang="pt-BR" dirty="0" smtClean="0"/>
              <a:t>   (</a:t>
            </a:r>
            <a:r>
              <a:rPr lang="pt-BR" dirty="0" err="1" smtClean="0"/>
              <a:t>with</a:t>
            </a:r>
            <a:r>
              <a:rPr lang="pt-BR" dirty="0" smtClean="0"/>
              <a:t> </a:t>
            </a:r>
            <a:r>
              <a:rPr lang="pt-BR" dirty="0" err="1" smtClean="0"/>
              <a:t>his</a:t>
            </a:r>
            <a:r>
              <a:rPr lang="pt-BR" dirty="0" smtClean="0"/>
              <a:t> </a:t>
            </a:r>
            <a:r>
              <a:rPr lang="pt-BR" dirty="0" err="1" smtClean="0"/>
              <a:t>father</a:t>
            </a:r>
            <a:r>
              <a:rPr lang="pt-BR" dirty="0" smtClean="0"/>
              <a:t>, Kevin </a:t>
            </a:r>
            <a:r>
              <a:rPr lang="pt-BR" dirty="0" err="1" smtClean="0"/>
              <a:t>Malarkey</a:t>
            </a:r>
            <a:r>
              <a:rPr lang="pt-BR" dirty="0" smtClean="0"/>
              <a:t>) </a:t>
            </a:r>
            <a:r>
              <a:rPr lang="pt-BR" dirty="0" err="1" smtClean="0"/>
              <a:t>the</a:t>
            </a:r>
            <a:r>
              <a:rPr lang="pt-BR" dirty="0" smtClean="0"/>
              <a:t> book</a:t>
            </a:r>
          </a:p>
          <a:p>
            <a:pPr marL="0" indent="0">
              <a:buNone/>
            </a:pPr>
            <a:r>
              <a:rPr lang="pt-BR" i="1" dirty="0" smtClean="0"/>
              <a:t>   The Boy Who Came Back </a:t>
            </a:r>
            <a:r>
              <a:rPr lang="pt-BR" i="1" dirty="0" err="1" smtClean="0"/>
              <a:t>from</a:t>
            </a:r>
            <a:r>
              <a:rPr lang="pt-BR" i="1" dirty="0" smtClean="0"/>
              <a:t> </a:t>
            </a:r>
            <a:r>
              <a:rPr lang="pt-BR" i="1" dirty="0" err="1" smtClean="0"/>
              <a:t>Heaven</a:t>
            </a:r>
            <a:endParaRPr lang="pt-BR" i="1" dirty="0" smtClean="0"/>
          </a:p>
          <a:p>
            <a:pPr lvl="1"/>
            <a:r>
              <a:rPr lang="pt-BR" dirty="0" smtClean="0"/>
              <a:t>A </a:t>
            </a:r>
            <a:r>
              <a:rPr lang="pt-BR" dirty="0" err="1" smtClean="0"/>
              <a:t>best</a:t>
            </a:r>
            <a:r>
              <a:rPr lang="pt-BR" dirty="0"/>
              <a:t> </a:t>
            </a:r>
            <a:r>
              <a:rPr lang="pt-BR" dirty="0" err="1" smtClean="0"/>
              <a:t>seller</a:t>
            </a:r>
            <a:r>
              <a:rPr lang="pt-BR" dirty="0" smtClean="0"/>
              <a:t>. Some </a:t>
            </a:r>
            <a:r>
              <a:rPr lang="pt-BR" dirty="0" err="1" smtClean="0"/>
              <a:t>report</a:t>
            </a:r>
            <a:r>
              <a:rPr lang="pt-BR" dirty="0" smtClean="0"/>
              <a:t> 8 </a:t>
            </a:r>
            <a:r>
              <a:rPr lang="pt-BR" dirty="0" err="1" smtClean="0"/>
              <a:t>million</a:t>
            </a:r>
            <a:r>
              <a:rPr lang="pt-BR" dirty="0" smtClean="0"/>
              <a:t> </a:t>
            </a:r>
            <a:r>
              <a:rPr lang="pt-BR" dirty="0" err="1" smtClean="0"/>
              <a:t>sold</a:t>
            </a:r>
            <a:endParaRPr lang="pt-BR" dirty="0" smtClean="0"/>
          </a:p>
          <a:p>
            <a:pPr lvl="1"/>
            <a:r>
              <a:rPr lang="pt-BR" dirty="0" err="1" smtClean="0"/>
              <a:t>Sold</a:t>
            </a:r>
            <a:r>
              <a:rPr lang="pt-BR" dirty="0" smtClean="0"/>
              <a:t> in </a:t>
            </a:r>
            <a:r>
              <a:rPr lang="pt-BR" dirty="0" err="1" smtClean="0"/>
              <a:t>bookstores</a:t>
            </a:r>
            <a:r>
              <a:rPr lang="pt-BR" dirty="0" smtClean="0"/>
              <a:t> </a:t>
            </a:r>
            <a:r>
              <a:rPr lang="pt-BR" dirty="0" err="1" smtClean="0"/>
              <a:t>around</a:t>
            </a:r>
            <a:r>
              <a:rPr lang="pt-BR" dirty="0" smtClean="0"/>
              <a:t> </a:t>
            </a:r>
            <a:r>
              <a:rPr lang="pt-BR" dirty="0" err="1" smtClean="0"/>
              <a:t>the</a:t>
            </a:r>
            <a:r>
              <a:rPr lang="pt-BR" dirty="0" smtClean="0"/>
              <a:t> world as a </a:t>
            </a:r>
            <a:r>
              <a:rPr lang="pt-BR" dirty="0" err="1" smtClean="0"/>
              <a:t>true</a:t>
            </a:r>
            <a:r>
              <a:rPr lang="pt-BR" dirty="0" smtClean="0"/>
              <a:t> </a:t>
            </a:r>
            <a:r>
              <a:rPr lang="pt-BR" dirty="0" err="1" smtClean="0"/>
              <a:t>story</a:t>
            </a:r>
            <a:endParaRPr lang="pt-BR" dirty="0"/>
          </a:p>
        </p:txBody>
      </p:sp>
    </p:spTree>
    <p:extLst>
      <p:ext uri="{BB962C8B-B14F-4D97-AF65-F5344CB8AC3E}">
        <p14:creationId xmlns:p14="http://schemas.microsoft.com/office/powerpoint/2010/main" val="3588360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ircle(in)">
                                      <p:cBhvr>
                                        <p:cTn id="42" dur="20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circle(in)">
                                      <p:cBhvr>
                                        <p:cTn id="47" dur="2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wipe(down)">
                                      <p:cBhvr>
                                        <p:cTn id="52" dur="5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wipe(down)">
                                      <p:cBhvr>
                                        <p:cTn id="5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The New </a:t>
            </a:r>
            <a:r>
              <a:rPr lang="pt-BR" b="1" dirty="0" err="1" smtClean="0"/>
              <a:t>Fad</a:t>
            </a:r>
            <a:r>
              <a:rPr lang="pt-BR" b="1" dirty="0" smtClean="0"/>
              <a:t> </a:t>
            </a:r>
            <a:r>
              <a:rPr lang="pt-BR" b="1" dirty="0" err="1" smtClean="0"/>
              <a:t>of</a:t>
            </a:r>
            <a:r>
              <a:rPr lang="pt-BR" b="1" dirty="0" smtClean="0"/>
              <a:t> </a:t>
            </a:r>
            <a:r>
              <a:rPr lang="pt-BR" b="1" dirty="0" err="1" smtClean="0"/>
              <a:t>Heavenly</a:t>
            </a:r>
            <a:r>
              <a:rPr lang="pt-BR" b="1" dirty="0" smtClean="0"/>
              <a:t> </a:t>
            </a:r>
            <a:r>
              <a:rPr lang="pt-BR" b="1" dirty="0" err="1" smtClean="0"/>
              <a:t>Tourism</a:t>
            </a:r>
            <a:endParaRPr lang="pt-BR" b="1" dirty="0"/>
          </a:p>
        </p:txBody>
      </p:sp>
      <p:sp>
        <p:nvSpPr>
          <p:cNvPr id="3" name="Espaço Reservado para Conteúdo 2"/>
          <p:cNvSpPr>
            <a:spLocks noGrp="1"/>
          </p:cNvSpPr>
          <p:nvPr>
            <p:ph idx="1"/>
          </p:nvPr>
        </p:nvSpPr>
        <p:spPr/>
        <p:txBody>
          <a:bodyPr>
            <a:normAutofit/>
          </a:bodyPr>
          <a:lstStyle/>
          <a:p>
            <a:r>
              <a:rPr lang="pt-BR" dirty="0" smtClean="0"/>
              <a:t>The </a:t>
            </a:r>
            <a:r>
              <a:rPr lang="pt-BR" dirty="0" err="1" smtClean="0"/>
              <a:t>Malarkey</a:t>
            </a:r>
            <a:r>
              <a:rPr lang="pt-BR" dirty="0" smtClean="0"/>
              <a:t> book </a:t>
            </a:r>
            <a:r>
              <a:rPr lang="pt-BR" dirty="0" err="1" smtClean="0"/>
              <a:t>was</a:t>
            </a:r>
            <a:r>
              <a:rPr lang="pt-BR" dirty="0" smtClean="0"/>
              <a:t> </a:t>
            </a:r>
            <a:r>
              <a:rPr lang="pt-BR" dirty="0" err="1" smtClean="0"/>
              <a:t>the</a:t>
            </a:r>
            <a:r>
              <a:rPr lang="pt-BR" dirty="0" smtClean="0"/>
              <a:t> </a:t>
            </a:r>
            <a:r>
              <a:rPr lang="pt-BR" dirty="0" err="1" smtClean="0"/>
              <a:t>spark</a:t>
            </a:r>
            <a:r>
              <a:rPr lang="pt-BR" dirty="0" smtClean="0"/>
              <a:t> </a:t>
            </a:r>
            <a:r>
              <a:rPr lang="pt-BR" dirty="0" err="1" smtClean="0"/>
              <a:t>that</a:t>
            </a:r>
            <a:r>
              <a:rPr lang="pt-BR" dirty="0" smtClean="0"/>
              <a:t> </a:t>
            </a:r>
            <a:r>
              <a:rPr lang="pt-BR" dirty="0" err="1" smtClean="0"/>
              <a:t>led</a:t>
            </a:r>
            <a:r>
              <a:rPr lang="pt-BR" dirty="0" smtClean="0"/>
              <a:t> </a:t>
            </a:r>
            <a:r>
              <a:rPr lang="pt-BR" dirty="0" err="1" smtClean="0"/>
              <a:t>to</a:t>
            </a:r>
            <a:r>
              <a:rPr lang="pt-BR" dirty="0" smtClean="0"/>
              <a:t> </a:t>
            </a:r>
            <a:r>
              <a:rPr lang="pt-BR" dirty="0" err="1" smtClean="0"/>
              <a:t>other</a:t>
            </a:r>
            <a:r>
              <a:rPr lang="pt-BR" dirty="0" smtClean="0"/>
              <a:t> books, </a:t>
            </a:r>
            <a:r>
              <a:rPr lang="pt-BR" dirty="0" err="1" smtClean="0"/>
              <a:t>videos</a:t>
            </a:r>
            <a:r>
              <a:rPr lang="pt-BR" dirty="0" smtClean="0"/>
              <a:t> </a:t>
            </a:r>
            <a:r>
              <a:rPr lang="pt-BR" dirty="0" err="1" smtClean="0"/>
              <a:t>and</a:t>
            </a:r>
            <a:r>
              <a:rPr lang="pt-BR" dirty="0" smtClean="0"/>
              <a:t> </a:t>
            </a:r>
            <a:r>
              <a:rPr lang="pt-BR" dirty="0" err="1" smtClean="0"/>
              <a:t>movies</a:t>
            </a:r>
            <a:endParaRPr lang="pt-BR" dirty="0" smtClean="0"/>
          </a:p>
          <a:p>
            <a:r>
              <a:rPr lang="pt-BR" i="1" dirty="0" smtClean="0"/>
              <a:t>The New York Times</a:t>
            </a:r>
            <a:r>
              <a:rPr lang="pt-BR" dirty="0" smtClean="0"/>
              <a:t>: “</a:t>
            </a:r>
            <a:r>
              <a:rPr lang="pt-BR" dirty="0" err="1" smtClean="0"/>
              <a:t>Heavenly</a:t>
            </a:r>
            <a:r>
              <a:rPr lang="pt-BR" dirty="0" smtClean="0"/>
              <a:t> </a:t>
            </a:r>
            <a:r>
              <a:rPr lang="pt-BR" dirty="0" err="1" smtClean="0"/>
              <a:t>Tourism</a:t>
            </a:r>
            <a:r>
              <a:rPr lang="pt-BR" dirty="0" smtClean="0"/>
              <a:t>”</a:t>
            </a:r>
          </a:p>
          <a:p>
            <a:r>
              <a:rPr lang="pt-BR" dirty="0" smtClean="0"/>
              <a:t>Popular </a:t>
            </a:r>
            <a:r>
              <a:rPr lang="pt-BR" dirty="0" err="1" smtClean="0"/>
              <a:t>with</a:t>
            </a:r>
            <a:r>
              <a:rPr lang="pt-BR" dirty="0" smtClean="0"/>
              <a:t> some </a:t>
            </a:r>
            <a:r>
              <a:rPr lang="pt-BR" dirty="0" err="1" smtClean="0"/>
              <a:t>religious</a:t>
            </a:r>
            <a:r>
              <a:rPr lang="pt-BR" dirty="0" smtClean="0"/>
              <a:t> </a:t>
            </a:r>
            <a:r>
              <a:rPr lang="pt-BR" dirty="0" err="1" smtClean="0"/>
              <a:t>leaders</a:t>
            </a:r>
            <a:r>
              <a:rPr lang="pt-BR" dirty="0" smtClean="0"/>
              <a:t> as </a:t>
            </a:r>
            <a:r>
              <a:rPr lang="pt-BR" dirty="0" err="1" smtClean="0"/>
              <a:t>method</a:t>
            </a:r>
            <a:r>
              <a:rPr lang="pt-BR" dirty="0" smtClean="0"/>
              <a:t> </a:t>
            </a:r>
            <a:r>
              <a:rPr lang="pt-BR" dirty="0" err="1" smtClean="0"/>
              <a:t>of</a:t>
            </a:r>
            <a:r>
              <a:rPr lang="pt-BR" dirty="0" smtClean="0"/>
              <a:t> </a:t>
            </a:r>
            <a:r>
              <a:rPr lang="pt-BR" dirty="0" err="1" smtClean="0"/>
              <a:t>validating</a:t>
            </a:r>
            <a:r>
              <a:rPr lang="pt-BR" dirty="0" smtClean="0"/>
              <a:t> </a:t>
            </a:r>
            <a:r>
              <a:rPr lang="pt-BR" dirty="0" err="1" smtClean="0"/>
              <a:t>their</a:t>
            </a:r>
            <a:r>
              <a:rPr lang="pt-BR" dirty="0" smtClean="0"/>
              <a:t> </a:t>
            </a:r>
            <a:r>
              <a:rPr lang="pt-BR" dirty="0" err="1" smtClean="0"/>
              <a:t>message</a:t>
            </a:r>
            <a:r>
              <a:rPr lang="pt-BR" dirty="0" smtClean="0"/>
              <a:t> </a:t>
            </a:r>
            <a:r>
              <a:rPr lang="pt-BR" dirty="0" err="1" smtClean="0"/>
              <a:t>about</a:t>
            </a:r>
            <a:r>
              <a:rPr lang="pt-BR" dirty="0" smtClean="0"/>
              <a:t> </a:t>
            </a:r>
            <a:r>
              <a:rPr lang="pt-BR" dirty="0" err="1" smtClean="0"/>
              <a:t>the</a:t>
            </a:r>
            <a:r>
              <a:rPr lang="pt-BR" dirty="0" smtClean="0"/>
              <a:t> reality </a:t>
            </a:r>
            <a:r>
              <a:rPr lang="pt-BR" dirty="0" err="1" smtClean="0"/>
              <a:t>of</a:t>
            </a:r>
            <a:r>
              <a:rPr lang="pt-BR" dirty="0" smtClean="0"/>
              <a:t> </a:t>
            </a:r>
            <a:r>
              <a:rPr lang="pt-BR" dirty="0" err="1" smtClean="0"/>
              <a:t>heaven</a:t>
            </a:r>
            <a:endParaRPr lang="pt-BR" dirty="0"/>
          </a:p>
          <a:p>
            <a:pPr marL="0" indent="0">
              <a:buNone/>
            </a:pPr>
            <a:r>
              <a:rPr lang="pt-BR" dirty="0"/>
              <a:t> </a:t>
            </a:r>
          </a:p>
          <a:p>
            <a:r>
              <a:rPr lang="pt-BR" dirty="0" smtClean="0"/>
              <a:t>I </a:t>
            </a:r>
            <a:r>
              <a:rPr lang="pt-BR" dirty="0" err="1" smtClean="0"/>
              <a:t>believe</a:t>
            </a:r>
            <a:r>
              <a:rPr lang="pt-BR" dirty="0" smtClean="0"/>
              <a:t> in </a:t>
            </a:r>
            <a:r>
              <a:rPr lang="pt-BR" dirty="0" err="1" smtClean="0"/>
              <a:t>the</a:t>
            </a:r>
            <a:r>
              <a:rPr lang="pt-BR" dirty="0" smtClean="0"/>
              <a:t> reality </a:t>
            </a:r>
            <a:r>
              <a:rPr lang="pt-BR" dirty="0" err="1" smtClean="0"/>
              <a:t>of</a:t>
            </a:r>
            <a:r>
              <a:rPr lang="pt-BR" dirty="0" smtClean="0"/>
              <a:t> </a:t>
            </a:r>
            <a:r>
              <a:rPr lang="pt-BR" dirty="0" err="1" smtClean="0"/>
              <a:t>heaven</a:t>
            </a:r>
            <a:r>
              <a:rPr lang="pt-BR" dirty="0" smtClean="0"/>
              <a:t>, </a:t>
            </a:r>
            <a:r>
              <a:rPr lang="pt-BR" dirty="0" err="1" smtClean="0"/>
              <a:t>but</a:t>
            </a:r>
            <a:r>
              <a:rPr lang="pt-BR" dirty="0" smtClean="0"/>
              <a:t> </a:t>
            </a:r>
            <a:r>
              <a:rPr lang="pt-BR" dirty="0" err="1" smtClean="0"/>
              <a:t>not</a:t>
            </a:r>
            <a:r>
              <a:rPr lang="pt-BR" dirty="0" smtClean="0"/>
              <a:t> </a:t>
            </a:r>
            <a:r>
              <a:rPr lang="pt-BR" dirty="0" err="1" smtClean="0"/>
              <a:t>because</a:t>
            </a:r>
            <a:r>
              <a:rPr lang="pt-BR" dirty="0" smtClean="0"/>
              <a:t> </a:t>
            </a:r>
            <a:r>
              <a:rPr lang="pt-BR" dirty="0" err="1" smtClean="0"/>
              <a:t>of</a:t>
            </a:r>
            <a:r>
              <a:rPr lang="pt-BR" dirty="0" smtClean="0"/>
              <a:t> </a:t>
            </a:r>
            <a:r>
              <a:rPr lang="pt-BR" dirty="0" err="1" smtClean="0"/>
              <a:t>this</a:t>
            </a:r>
            <a:r>
              <a:rPr lang="pt-BR" dirty="0" smtClean="0"/>
              <a:t> book </a:t>
            </a:r>
            <a:r>
              <a:rPr lang="pt-BR" dirty="0" err="1" smtClean="0"/>
              <a:t>or</a:t>
            </a:r>
            <a:r>
              <a:rPr lang="pt-BR" dirty="0" smtClean="0"/>
              <a:t> </a:t>
            </a:r>
            <a:r>
              <a:rPr lang="pt-BR" dirty="0" err="1" smtClean="0"/>
              <a:t>any</a:t>
            </a:r>
            <a:r>
              <a:rPr lang="pt-BR" dirty="0" smtClean="0"/>
              <a:t> </a:t>
            </a:r>
            <a:r>
              <a:rPr lang="pt-BR" dirty="0" err="1" smtClean="0"/>
              <a:t>other</a:t>
            </a:r>
            <a:r>
              <a:rPr lang="pt-BR" dirty="0" smtClean="0"/>
              <a:t> </a:t>
            </a:r>
            <a:r>
              <a:rPr lang="pt-BR" dirty="0" err="1" smtClean="0"/>
              <a:t>written</a:t>
            </a:r>
            <a:r>
              <a:rPr lang="pt-BR" dirty="0" smtClean="0"/>
              <a:t> in </a:t>
            </a:r>
            <a:r>
              <a:rPr lang="pt-BR" dirty="0" err="1" smtClean="0"/>
              <a:t>our</a:t>
            </a:r>
            <a:r>
              <a:rPr lang="pt-BR" dirty="0" smtClean="0"/>
              <a:t> time</a:t>
            </a:r>
          </a:p>
        </p:txBody>
      </p:sp>
    </p:spTree>
    <p:extLst>
      <p:ext uri="{BB962C8B-B14F-4D97-AF65-F5344CB8AC3E}">
        <p14:creationId xmlns:p14="http://schemas.microsoft.com/office/powerpoint/2010/main" val="3433727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anim calcmode="lin" valueType="num">
                                      <p:cBhvr>
                                        <p:cTn id="3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The Boy </a:t>
            </a:r>
            <a:r>
              <a:rPr lang="pt-BR" b="1" dirty="0" err="1" smtClean="0"/>
              <a:t>Didn´t</a:t>
            </a:r>
            <a:r>
              <a:rPr lang="pt-BR" b="1" dirty="0" smtClean="0"/>
              <a:t> </a:t>
            </a:r>
            <a:r>
              <a:rPr lang="pt-BR" b="1" dirty="0" err="1" smtClean="0"/>
              <a:t>Really</a:t>
            </a:r>
            <a:r>
              <a:rPr lang="pt-BR" b="1" dirty="0" smtClean="0"/>
              <a:t> Go </a:t>
            </a:r>
            <a:r>
              <a:rPr lang="pt-BR" b="1" dirty="0" err="1" smtClean="0"/>
              <a:t>to</a:t>
            </a:r>
            <a:r>
              <a:rPr lang="pt-BR" b="1" dirty="0" smtClean="0"/>
              <a:t> </a:t>
            </a:r>
            <a:r>
              <a:rPr lang="pt-BR" b="1" dirty="0" err="1" smtClean="0"/>
              <a:t>Heaven</a:t>
            </a:r>
            <a:endParaRPr lang="pt-BR" b="1" dirty="0"/>
          </a:p>
        </p:txBody>
      </p:sp>
      <p:sp>
        <p:nvSpPr>
          <p:cNvPr id="3" name="Espaço Reservado para Conteúdo 2"/>
          <p:cNvSpPr>
            <a:spLocks noGrp="1"/>
          </p:cNvSpPr>
          <p:nvPr>
            <p:ph idx="1"/>
          </p:nvPr>
        </p:nvSpPr>
        <p:spPr/>
        <p:txBody>
          <a:bodyPr>
            <a:normAutofit/>
          </a:bodyPr>
          <a:lstStyle/>
          <a:p>
            <a:r>
              <a:rPr lang="pt-BR" dirty="0" err="1" smtClean="0"/>
              <a:t>January</a:t>
            </a:r>
            <a:r>
              <a:rPr lang="pt-BR" dirty="0" smtClean="0"/>
              <a:t> 2015</a:t>
            </a:r>
          </a:p>
          <a:p>
            <a:pPr lvl="1"/>
            <a:r>
              <a:rPr lang="pt-BR" dirty="0" smtClean="0"/>
              <a:t>Stop </a:t>
            </a:r>
            <a:r>
              <a:rPr lang="pt-BR" dirty="0" err="1" smtClean="0"/>
              <a:t>the</a:t>
            </a:r>
            <a:r>
              <a:rPr lang="pt-BR" dirty="0" smtClean="0"/>
              <a:t> </a:t>
            </a:r>
            <a:r>
              <a:rPr lang="pt-BR" dirty="0" err="1" smtClean="0"/>
              <a:t>presses</a:t>
            </a:r>
            <a:r>
              <a:rPr lang="pt-BR" dirty="0" smtClean="0"/>
              <a:t>!</a:t>
            </a:r>
          </a:p>
          <a:p>
            <a:pPr lvl="1"/>
            <a:r>
              <a:rPr lang="pt-BR" dirty="0" smtClean="0"/>
              <a:t>Alex </a:t>
            </a:r>
            <a:r>
              <a:rPr lang="pt-BR" dirty="0" err="1" smtClean="0"/>
              <a:t>Malarkey</a:t>
            </a:r>
            <a:r>
              <a:rPr lang="pt-BR" dirty="0" smtClean="0"/>
              <a:t> </a:t>
            </a:r>
            <a:r>
              <a:rPr lang="pt-BR" dirty="0" err="1" smtClean="0"/>
              <a:t>says</a:t>
            </a:r>
            <a:r>
              <a:rPr lang="pt-BR" dirty="0" smtClean="0"/>
              <a:t> </a:t>
            </a:r>
            <a:r>
              <a:rPr lang="pt-BR" dirty="0" err="1" smtClean="0"/>
              <a:t>he</a:t>
            </a:r>
            <a:r>
              <a:rPr lang="pt-BR" dirty="0" smtClean="0"/>
              <a:t> lied! (His </a:t>
            </a:r>
            <a:r>
              <a:rPr lang="pt-BR" dirty="0" err="1" smtClean="0"/>
              <a:t>dad</a:t>
            </a:r>
            <a:r>
              <a:rPr lang="pt-BR" dirty="0" smtClean="0"/>
              <a:t>, Kevin, </a:t>
            </a:r>
            <a:r>
              <a:rPr lang="pt-BR" dirty="0" err="1" smtClean="0"/>
              <a:t>has</a:t>
            </a:r>
            <a:r>
              <a:rPr lang="pt-BR" dirty="0" smtClean="0"/>
              <a:t> </a:t>
            </a:r>
            <a:r>
              <a:rPr lang="pt-BR" dirty="0" err="1" smtClean="0"/>
              <a:t>been</a:t>
            </a:r>
            <a:r>
              <a:rPr lang="pt-BR" dirty="0" smtClean="0"/>
              <a:t> </a:t>
            </a:r>
            <a:r>
              <a:rPr lang="pt-BR" dirty="0" err="1" smtClean="0"/>
              <a:t>silent</a:t>
            </a:r>
            <a:r>
              <a:rPr lang="pt-BR" dirty="0" smtClean="0"/>
              <a:t>)</a:t>
            </a:r>
          </a:p>
          <a:p>
            <a:r>
              <a:rPr lang="pt-BR" dirty="0" err="1" smtClean="0"/>
              <a:t>Alex´s</a:t>
            </a:r>
            <a:r>
              <a:rPr lang="pt-BR" dirty="0" smtClean="0"/>
              <a:t> </a:t>
            </a:r>
            <a:r>
              <a:rPr lang="pt-BR" dirty="0" err="1" smtClean="0"/>
              <a:t>mother</a:t>
            </a:r>
            <a:r>
              <a:rPr lang="pt-BR" dirty="0" smtClean="0"/>
              <a:t>, Beth </a:t>
            </a:r>
            <a:r>
              <a:rPr lang="pt-BR" dirty="0" err="1" smtClean="0"/>
              <a:t>Malarkey</a:t>
            </a:r>
            <a:r>
              <a:rPr lang="pt-BR" dirty="0" smtClean="0"/>
              <a:t>, </a:t>
            </a:r>
            <a:r>
              <a:rPr lang="pt-BR" dirty="0" err="1" smtClean="0"/>
              <a:t>had</a:t>
            </a:r>
            <a:r>
              <a:rPr lang="pt-BR" dirty="0" smtClean="0"/>
              <a:t> </a:t>
            </a:r>
            <a:r>
              <a:rPr lang="pt-BR" dirty="0" err="1" smtClean="0"/>
              <a:t>been</a:t>
            </a:r>
            <a:r>
              <a:rPr lang="pt-BR" dirty="0" smtClean="0"/>
              <a:t> </a:t>
            </a:r>
            <a:r>
              <a:rPr lang="pt-BR" dirty="0" err="1" smtClean="0"/>
              <a:t>speaking</a:t>
            </a:r>
            <a:r>
              <a:rPr lang="pt-BR" dirty="0" smtClean="0"/>
              <a:t> </a:t>
            </a:r>
            <a:r>
              <a:rPr lang="pt-BR" dirty="0" err="1" smtClean="0"/>
              <a:t>against</a:t>
            </a:r>
            <a:r>
              <a:rPr lang="pt-BR" dirty="0" smtClean="0"/>
              <a:t> </a:t>
            </a:r>
            <a:r>
              <a:rPr lang="pt-BR" dirty="0" err="1" smtClean="0"/>
              <a:t>the</a:t>
            </a:r>
            <a:r>
              <a:rPr lang="pt-BR" dirty="0" smtClean="0"/>
              <a:t> book for </a:t>
            </a:r>
            <a:r>
              <a:rPr lang="pt-BR" dirty="0" err="1" smtClean="0"/>
              <a:t>at</a:t>
            </a:r>
            <a:r>
              <a:rPr lang="pt-BR" dirty="0" smtClean="0"/>
              <a:t> </a:t>
            </a:r>
            <a:r>
              <a:rPr lang="pt-BR" dirty="0" err="1" smtClean="0"/>
              <a:t>least</a:t>
            </a:r>
            <a:r>
              <a:rPr lang="pt-BR" dirty="0" smtClean="0"/>
              <a:t> </a:t>
            </a:r>
            <a:r>
              <a:rPr lang="pt-BR" dirty="0" err="1" smtClean="0"/>
              <a:t>two</a:t>
            </a:r>
            <a:r>
              <a:rPr lang="pt-BR" dirty="0" smtClean="0"/>
              <a:t> </a:t>
            </a:r>
            <a:r>
              <a:rPr lang="pt-BR" dirty="0" err="1" smtClean="0"/>
              <a:t>years</a:t>
            </a:r>
            <a:r>
              <a:rPr lang="pt-BR" dirty="0" smtClean="0"/>
              <a:t>, </a:t>
            </a:r>
            <a:r>
              <a:rPr lang="pt-BR" dirty="0" err="1" smtClean="0"/>
              <a:t>but</a:t>
            </a:r>
            <a:r>
              <a:rPr lang="pt-BR" dirty="0" smtClean="0"/>
              <a:t> </a:t>
            </a:r>
            <a:r>
              <a:rPr lang="pt-BR" dirty="0" err="1" smtClean="0"/>
              <a:t>publishers</a:t>
            </a:r>
            <a:r>
              <a:rPr lang="pt-BR" dirty="0" smtClean="0"/>
              <a:t> </a:t>
            </a:r>
            <a:r>
              <a:rPr lang="pt-BR" dirty="0" err="1" smtClean="0"/>
              <a:t>and</a:t>
            </a:r>
            <a:r>
              <a:rPr lang="pt-BR" dirty="0" smtClean="0"/>
              <a:t> </a:t>
            </a:r>
            <a:r>
              <a:rPr lang="pt-BR" dirty="0" err="1" smtClean="0"/>
              <a:t>pastors</a:t>
            </a:r>
            <a:r>
              <a:rPr lang="pt-BR" dirty="0" smtClean="0"/>
              <a:t> </a:t>
            </a:r>
            <a:r>
              <a:rPr lang="pt-BR" dirty="0" err="1" smtClean="0"/>
              <a:t>continued</a:t>
            </a:r>
            <a:r>
              <a:rPr lang="pt-BR" dirty="0" smtClean="0"/>
              <a:t> </a:t>
            </a:r>
            <a:r>
              <a:rPr lang="pt-BR" dirty="0" err="1" smtClean="0"/>
              <a:t>because</a:t>
            </a:r>
            <a:r>
              <a:rPr lang="pt-BR" dirty="0" smtClean="0"/>
              <a:t> it </a:t>
            </a:r>
            <a:r>
              <a:rPr lang="pt-BR" dirty="0" err="1" smtClean="0"/>
              <a:t>was</a:t>
            </a:r>
            <a:r>
              <a:rPr lang="pt-BR" dirty="0" smtClean="0"/>
              <a:t> “a </a:t>
            </a:r>
            <a:r>
              <a:rPr lang="pt-BR" dirty="0" err="1" smtClean="0"/>
              <a:t>blessing</a:t>
            </a:r>
            <a:r>
              <a:rPr lang="pt-BR" dirty="0" smtClean="0"/>
              <a:t>”</a:t>
            </a:r>
          </a:p>
          <a:p>
            <a:r>
              <a:rPr lang="pt-BR" dirty="0" err="1" smtClean="0"/>
              <a:t>How</a:t>
            </a:r>
            <a:r>
              <a:rPr lang="pt-BR" dirty="0" smtClean="0"/>
              <a:t> </a:t>
            </a:r>
            <a:r>
              <a:rPr lang="pt-BR" dirty="0" err="1" smtClean="0"/>
              <a:t>shameful</a:t>
            </a:r>
            <a:r>
              <a:rPr lang="pt-BR" dirty="0" smtClean="0"/>
              <a:t>!</a:t>
            </a:r>
          </a:p>
          <a:p>
            <a:pPr lvl="1"/>
            <a:r>
              <a:rPr lang="pt-BR" dirty="0" smtClean="0"/>
              <a:t>The </a:t>
            </a:r>
            <a:r>
              <a:rPr lang="pt-BR" dirty="0" err="1" smtClean="0"/>
              <a:t>Devil</a:t>
            </a:r>
            <a:r>
              <a:rPr lang="pt-BR" dirty="0" smtClean="0"/>
              <a:t> </a:t>
            </a:r>
            <a:r>
              <a:rPr lang="pt-BR" dirty="0" err="1" smtClean="0"/>
              <a:t>has</a:t>
            </a:r>
            <a:r>
              <a:rPr lang="pt-BR" dirty="0" smtClean="0"/>
              <a:t> a </a:t>
            </a:r>
            <a:r>
              <a:rPr lang="pt-BR" dirty="0" err="1" smtClean="0"/>
              <a:t>party</a:t>
            </a:r>
            <a:endParaRPr lang="pt-BR" dirty="0" smtClean="0"/>
          </a:p>
          <a:p>
            <a:pPr lvl="1"/>
            <a:r>
              <a:rPr lang="pt-BR" dirty="0" err="1" smtClean="0"/>
              <a:t>Atheists</a:t>
            </a:r>
            <a:r>
              <a:rPr lang="pt-BR" dirty="0" smtClean="0"/>
              <a:t> </a:t>
            </a:r>
            <a:r>
              <a:rPr lang="pt-BR" dirty="0" err="1" smtClean="0"/>
              <a:t>ridicule</a:t>
            </a:r>
            <a:r>
              <a:rPr lang="pt-BR" dirty="0" smtClean="0"/>
              <a:t> </a:t>
            </a:r>
            <a:r>
              <a:rPr lang="pt-BR" dirty="0" err="1" smtClean="0"/>
              <a:t>gullible</a:t>
            </a:r>
            <a:r>
              <a:rPr lang="pt-BR" dirty="0" smtClean="0"/>
              <a:t> “</a:t>
            </a:r>
            <a:r>
              <a:rPr lang="pt-BR" dirty="0" err="1" smtClean="0"/>
              <a:t>Christians</a:t>
            </a:r>
            <a:r>
              <a:rPr lang="pt-BR" dirty="0" smtClean="0"/>
              <a:t>”</a:t>
            </a:r>
            <a:r>
              <a:rPr lang="pt-BR" dirty="0"/>
              <a:t> </a:t>
            </a:r>
          </a:p>
        </p:txBody>
      </p:sp>
      <p:sp>
        <p:nvSpPr>
          <p:cNvPr id="6" name="CaixaDeTexto 5"/>
          <p:cNvSpPr txBox="1"/>
          <p:nvPr/>
        </p:nvSpPr>
        <p:spPr>
          <a:xfrm rot="20784514">
            <a:off x="2917064" y="1156221"/>
            <a:ext cx="4877874" cy="2285239"/>
          </a:xfrm>
          <a:prstGeom prst="rect">
            <a:avLst/>
          </a:prstGeom>
          <a:solidFill>
            <a:srgbClr val="C00000"/>
          </a:solidFill>
        </p:spPr>
        <p:txBody>
          <a:bodyPr wrap="square" lIns="68477" tIns="34289" rIns="68477" bIns="34289" rtlCol="0">
            <a:spAutoFit/>
          </a:bodyPr>
          <a:lstStyle/>
          <a:p>
            <a:pPr defTabSz="684627"/>
            <a:r>
              <a:rPr lang="en-US" dirty="0">
                <a:solidFill>
                  <a:srgbClr val="FFC000">
                    <a:lumMod val="20000"/>
                    <a:lumOff val="80000"/>
                  </a:srgbClr>
                </a:solidFill>
              </a:rPr>
              <a:t>"I did not die. I did not go to </a:t>
            </a:r>
            <a:r>
              <a:rPr lang="en-US" dirty="0" smtClean="0">
                <a:solidFill>
                  <a:srgbClr val="FFC000">
                    <a:lumMod val="20000"/>
                    <a:lumOff val="80000"/>
                  </a:srgbClr>
                </a:solidFill>
              </a:rPr>
              <a:t>Heaven. I </a:t>
            </a:r>
            <a:r>
              <a:rPr lang="en-US" dirty="0">
                <a:solidFill>
                  <a:srgbClr val="FFC000">
                    <a:lumMod val="20000"/>
                    <a:lumOff val="80000"/>
                  </a:srgbClr>
                </a:solidFill>
              </a:rPr>
              <a:t>said I went to heaven because I thought it would get me attention. When I made the claims that I did, I had never read the Bible. People have profited from lies, and continue to. They should read the Bible, which is enough. The Bible is the only source of truth. Anything written by man cannot be infallible</a:t>
            </a:r>
            <a:r>
              <a:rPr lang="en-US" dirty="0" smtClean="0">
                <a:solidFill>
                  <a:srgbClr val="FFC000">
                    <a:lumMod val="20000"/>
                    <a:lumOff val="80000"/>
                  </a:srgbClr>
                </a:solidFill>
              </a:rPr>
              <a:t>.“  </a:t>
            </a:r>
            <a:r>
              <a:rPr lang="en-US" sz="1400" dirty="0" smtClean="0">
                <a:solidFill>
                  <a:srgbClr val="FFC000">
                    <a:lumMod val="20000"/>
                    <a:lumOff val="80000"/>
                  </a:srgbClr>
                </a:solidFill>
              </a:rPr>
              <a:t>(Alex Malarkey, 2015)</a:t>
            </a:r>
            <a:endParaRPr lang="pt-BR" sz="1400" dirty="0">
              <a:solidFill>
                <a:srgbClr val="FFC000">
                  <a:lumMod val="20000"/>
                  <a:lumOff val="80000"/>
                </a:srgbClr>
              </a:solidFill>
            </a:endParaRPr>
          </a:p>
        </p:txBody>
      </p:sp>
    </p:spTree>
    <p:extLst>
      <p:ext uri="{BB962C8B-B14F-4D97-AF65-F5344CB8AC3E}">
        <p14:creationId xmlns:p14="http://schemas.microsoft.com/office/powerpoint/2010/main" val="111497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xit" presetSubtype="32" fill="hold" grpId="1" nodeType="clickEffect">
                                  <p:stCondLst>
                                    <p:cond delay="0"/>
                                  </p:stCondLst>
                                  <p:childTnLst>
                                    <p:anim calcmode="lin" valueType="num">
                                      <p:cBhvr>
                                        <p:cTn id="38" dur="500"/>
                                        <p:tgtEl>
                                          <p:spTgt spid="6"/>
                                        </p:tgtEl>
                                        <p:attrNameLst>
                                          <p:attrName>ppt_w</p:attrName>
                                        </p:attrNameLst>
                                      </p:cBhvr>
                                      <p:tavLst>
                                        <p:tav tm="0">
                                          <p:val>
                                            <p:strVal val="ppt_w"/>
                                          </p:val>
                                        </p:tav>
                                        <p:tav tm="100000">
                                          <p:val>
                                            <p:fltVal val="0"/>
                                          </p:val>
                                        </p:tav>
                                      </p:tavLst>
                                    </p:anim>
                                    <p:anim calcmode="lin" valueType="num">
                                      <p:cBhvr>
                                        <p:cTn id="39" dur="500"/>
                                        <p:tgtEl>
                                          <p:spTgt spid="6"/>
                                        </p:tgtEl>
                                        <p:attrNameLst>
                                          <p:attrName>ppt_h</p:attrName>
                                        </p:attrNameLst>
                                      </p:cBhvr>
                                      <p:tavLst>
                                        <p:tav tm="0">
                                          <p:val>
                                            <p:strVal val="ppt_h"/>
                                          </p:val>
                                        </p:tav>
                                        <p:tav tm="100000">
                                          <p:val>
                                            <p:fltVal val="0"/>
                                          </p:val>
                                        </p:tav>
                                      </p:tavLst>
                                    </p:anim>
                                    <p:animEffect transition="out" filter="fade">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additive="base">
                                        <p:cTn id="4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fade">
                                      <p:cBhvr>
                                        <p:cTn id="58" dur="1000"/>
                                        <p:tgtEl>
                                          <p:spTgt spid="3">
                                            <p:txEl>
                                              <p:pRg st="5" end="5"/>
                                            </p:txEl>
                                          </p:spTgt>
                                        </p:tgtEl>
                                      </p:cBhvr>
                                    </p:animEffect>
                                    <p:anim calcmode="lin" valueType="num">
                                      <p:cBhvr>
                                        <p:cTn id="5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fade">
                                      <p:cBhvr>
                                        <p:cTn id="65" dur="1000"/>
                                        <p:tgtEl>
                                          <p:spTgt spid="3">
                                            <p:txEl>
                                              <p:pRg st="6" end="6"/>
                                            </p:txEl>
                                          </p:spTgt>
                                        </p:tgtEl>
                                      </p:cBhvr>
                                    </p:animEffect>
                                    <p:anim calcmode="lin" valueType="num">
                                      <p:cBhvr>
                                        <p:cTn id="6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Why</a:t>
            </a:r>
            <a:r>
              <a:rPr lang="pt-BR" b="1" dirty="0" smtClean="0"/>
              <a:t> </a:t>
            </a:r>
            <a:r>
              <a:rPr lang="pt-BR" b="1" dirty="0" err="1" smtClean="0"/>
              <a:t>did</a:t>
            </a:r>
            <a:r>
              <a:rPr lang="pt-BR" b="1" dirty="0" smtClean="0"/>
              <a:t> </a:t>
            </a:r>
            <a:r>
              <a:rPr lang="pt-BR" b="1" dirty="0" err="1" smtClean="0"/>
              <a:t>they</a:t>
            </a:r>
            <a:r>
              <a:rPr lang="pt-BR" b="1" dirty="0" smtClean="0"/>
              <a:t> </a:t>
            </a:r>
            <a:r>
              <a:rPr lang="pt-BR" b="1" dirty="0" err="1" smtClean="0"/>
              <a:t>not</a:t>
            </a:r>
            <a:r>
              <a:rPr lang="pt-BR" b="1" dirty="0" smtClean="0"/>
              <a:t> catch </a:t>
            </a:r>
            <a:r>
              <a:rPr lang="pt-BR" b="1" dirty="0" err="1" smtClean="0"/>
              <a:t>the</a:t>
            </a:r>
            <a:r>
              <a:rPr lang="pt-BR" b="1" dirty="0" smtClean="0"/>
              <a:t> lie?</a:t>
            </a:r>
            <a:endParaRPr lang="pt-BR" b="1" dirty="0"/>
          </a:p>
        </p:txBody>
      </p:sp>
      <p:sp>
        <p:nvSpPr>
          <p:cNvPr id="3" name="Espaço Reservado para Conteúdo 2"/>
          <p:cNvSpPr>
            <a:spLocks noGrp="1"/>
          </p:cNvSpPr>
          <p:nvPr>
            <p:ph idx="1"/>
          </p:nvPr>
        </p:nvSpPr>
        <p:spPr/>
        <p:txBody>
          <a:bodyPr>
            <a:normAutofit/>
          </a:bodyPr>
          <a:lstStyle/>
          <a:p>
            <a:r>
              <a:rPr lang="pt-BR" dirty="0" err="1" smtClean="0"/>
              <a:t>Pastors</a:t>
            </a:r>
            <a:r>
              <a:rPr lang="pt-BR" dirty="0" smtClean="0"/>
              <a:t> </a:t>
            </a:r>
            <a:r>
              <a:rPr lang="pt-BR" dirty="0" err="1" smtClean="0"/>
              <a:t>and</a:t>
            </a:r>
            <a:r>
              <a:rPr lang="pt-BR" dirty="0" smtClean="0"/>
              <a:t> </a:t>
            </a:r>
            <a:r>
              <a:rPr lang="pt-BR" dirty="0" err="1" smtClean="0"/>
              <a:t>publishers</a:t>
            </a:r>
            <a:r>
              <a:rPr lang="pt-BR" dirty="0" smtClean="0"/>
              <a:t> </a:t>
            </a:r>
            <a:r>
              <a:rPr lang="pt-BR" dirty="0" err="1" smtClean="0"/>
              <a:t>who</a:t>
            </a:r>
            <a:r>
              <a:rPr lang="pt-BR" dirty="0" smtClean="0"/>
              <a:t> </a:t>
            </a:r>
            <a:r>
              <a:rPr lang="pt-BR" dirty="0" err="1" smtClean="0"/>
              <a:t>claim</a:t>
            </a:r>
            <a:r>
              <a:rPr lang="pt-BR" dirty="0" smtClean="0"/>
              <a:t> </a:t>
            </a:r>
            <a:r>
              <a:rPr lang="pt-BR" dirty="0" err="1" smtClean="0"/>
              <a:t>to</a:t>
            </a:r>
            <a:r>
              <a:rPr lang="pt-BR" dirty="0" smtClean="0"/>
              <a:t> </a:t>
            </a:r>
            <a:r>
              <a:rPr lang="pt-BR" dirty="0" err="1" smtClean="0"/>
              <a:t>have</a:t>
            </a:r>
            <a:r>
              <a:rPr lang="pt-BR" dirty="0" smtClean="0"/>
              <a:t> spiritual </a:t>
            </a:r>
            <a:r>
              <a:rPr lang="pt-BR" dirty="0" err="1" smtClean="0"/>
              <a:t>gifts</a:t>
            </a:r>
            <a:r>
              <a:rPr lang="pt-BR" dirty="0" smtClean="0"/>
              <a:t> (</a:t>
            </a:r>
            <a:r>
              <a:rPr lang="pt-BR" dirty="0" err="1" smtClean="0"/>
              <a:t>discernment</a:t>
            </a:r>
            <a:r>
              <a:rPr lang="pt-BR" dirty="0" smtClean="0"/>
              <a:t>)</a:t>
            </a:r>
          </a:p>
          <a:p>
            <a:r>
              <a:rPr lang="pt-BR" dirty="0" err="1" smtClean="0"/>
              <a:t>If</a:t>
            </a:r>
            <a:r>
              <a:rPr lang="pt-BR" dirty="0" smtClean="0"/>
              <a:t> </a:t>
            </a:r>
            <a:r>
              <a:rPr lang="pt-BR" dirty="0" err="1" smtClean="0"/>
              <a:t>their</a:t>
            </a:r>
            <a:r>
              <a:rPr lang="pt-BR" dirty="0" smtClean="0"/>
              <a:t> </a:t>
            </a:r>
            <a:r>
              <a:rPr lang="pt-BR" dirty="0" err="1" smtClean="0"/>
              <a:t>gifts</a:t>
            </a:r>
            <a:r>
              <a:rPr lang="pt-BR" dirty="0" smtClean="0"/>
              <a:t> </a:t>
            </a:r>
            <a:r>
              <a:rPr lang="pt-BR" dirty="0" err="1" smtClean="0"/>
              <a:t>were</a:t>
            </a:r>
            <a:r>
              <a:rPr lang="pt-BR" dirty="0" smtClean="0"/>
              <a:t> real, </a:t>
            </a:r>
            <a:r>
              <a:rPr lang="pt-BR" dirty="0" err="1" smtClean="0"/>
              <a:t>would</a:t>
            </a:r>
            <a:r>
              <a:rPr lang="pt-BR" dirty="0" smtClean="0"/>
              <a:t> </a:t>
            </a:r>
            <a:r>
              <a:rPr lang="pt-BR" dirty="0" err="1" smtClean="0"/>
              <a:t>they</a:t>
            </a:r>
            <a:r>
              <a:rPr lang="pt-BR" dirty="0" smtClean="0"/>
              <a:t> </a:t>
            </a:r>
            <a:r>
              <a:rPr lang="pt-BR" dirty="0" err="1" smtClean="0"/>
              <a:t>not</a:t>
            </a:r>
            <a:r>
              <a:rPr lang="pt-BR" dirty="0" smtClean="0"/>
              <a:t> </a:t>
            </a:r>
            <a:r>
              <a:rPr lang="pt-BR" dirty="0" err="1" smtClean="0"/>
              <a:t>have</a:t>
            </a:r>
            <a:r>
              <a:rPr lang="pt-BR" dirty="0" smtClean="0"/>
              <a:t> </a:t>
            </a:r>
            <a:r>
              <a:rPr lang="pt-BR" dirty="0" err="1" smtClean="0"/>
              <a:t>seen</a:t>
            </a:r>
            <a:r>
              <a:rPr lang="pt-BR" dirty="0" smtClean="0"/>
              <a:t> </a:t>
            </a:r>
            <a:r>
              <a:rPr lang="pt-BR" dirty="0" err="1" smtClean="0"/>
              <a:t>the</a:t>
            </a:r>
            <a:r>
              <a:rPr lang="pt-BR" dirty="0" smtClean="0"/>
              <a:t> lie?</a:t>
            </a:r>
          </a:p>
          <a:p>
            <a:endParaRPr lang="pt-BR" dirty="0"/>
          </a:p>
          <a:p>
            <a:r>
              <a:rPr lang="pt-BR" dirty="0" smtClean="0"/>
              <a:t>The standard </a:t>
            </a:r>
            <a:r>
              <a:rPr lang="pt-BR" dirty="0" err="1" smtClean="0"/>
              <a:t>of</a:t>
            </a:r>
            <a:r>
              <a:rPr lang="pt-BR" dirty="0" smtClean="0"/>
              <a:t> </a:t>
            </a:r>
            <a:r>
              <a:rPr lang="pt-BR" dirty="0" err="1" smtClean="0"/>
              <a:t>truth</a:t>
            </a:r>
            <a:r>
              <a:rPr lang="pt-BR" dirty="0" smtClean="0"/>
              <a:t> </a:t>
            </a:r>
            <a:r>
              <a:rPr lang="pt-BR" dirty="0" err="1" smtClean="0"/>
              <a:t>is</a:t>
            </a:r>
            <a:r>
              <a:rPr lang="pt-BR" dirty="0" smtClean="0"/>
              <a:t> </a:t>
            </a:r>
            <a:r>
              <a:rPr lang="pt-BR" dirty="0" err="1" smtClean="0"/>
              <a:t>not</a:t>
            </a:r>
            <a:r>
              <a:rPr lang="pt-BR" dirty="0" smtClean="0"/>
              <a:t> </a:t>
            </a:r>
            <a:r>
              <a:rPr lang="pt-BR" dirty="0" err="1" smtClean="0"/>
              <a:t>just</a:t>
            </a:r>
            <a:r>
              <a:rPr lang="pt-BR" dirty="0" smtClean="0"/>
              <a:t> </a:t>
            </a:r>
            <a:r>
              <a:rPr lang="pt-BR" dirty="0" err="1" smtClean="0"/>
              <a:t>the</a:t>
            </a:r>
            <a:r>
              <a:rPr lang="pt-BR" dirty="0" smtClean="0"/>
              <a:t> </a:t>
            </a:r>
            <a:r>
              <a:rPr lang="pt-BR" dirty="0" err="1" smtClean="0"/>
              <a:t>claim</a:t>
            </a:r>
            <a:r>
              <a:rPr lang="pt-BR" dirty="0" smtClean="0"/>
              <a:t> </a:t>
            </a:r>
            <a:r>
              <a:rPr lang="pt-BR" dirty="0" err="1" smtClean="0"/>
              <a:t>of</a:t>
            </a:r>
            <a:r>
              <a:rPr lang="pt-BR" dirty="0" smtClean="0"/>
              <a:t> </a:t>
            </a:r>
            <a:r>
              <a:rPr lang="pt-BR" dirty="0" err="1" smtClean="0"/>
              <a:t>people</a:t>
            </a:r>
            <a:r>
              <a:rPr lang="pt-BR" dirty="0" smtClean="0"/>
              <a:t> </a:t>
            </a:r>
            <a:r>
              <a:rPr lang="pt-BR" dirty="0" err="1" smtClean="0"/>
              <a:t>who</a:t>
            </a:r>
            <a:r>
              <a:rPr lang="pt-BR" dirty="0" smtClean="0"/>
              <a:t> </a:t>
            </a:r>
            <a:r>
              <a:rPr lang="pt-BR" dirty="0" err="1" smtClean="0"/>
              <a:t>allege</a:t>
            </a:r>
            <a:r>
              <a:rPr lang="pt-BR" dirty="0" smtClean="0"/>
              <a:t> </a:t>
            </a:r>
            <a:r>
              <a:rPr lang="pt-BR" dirty="0" err="1" smtClean="0"/>
              <a:t>Divine</a:t>
            </a:r>
            <a:r>
              <a:rPr lang="pt-BR" dirty="0" smtClean="0"/>
              <a:t> </a:t>
            </a:r>
            <a:r>
              <a:rPr lang="pt-BR" dirty="0" err="1" smtClean="0"/>
              <a:t>guidance</a:t>
            </a:r>
            <a:endParaRPr lang="pt-BR" dirty="0" smtClean="0"/>
          </a:p>
          <a:p>
            <a:r>
              <a:rPr lang="pt-BR" dirty="0" err="1" smtClean="0"/>
              <a:t>Even</a:t>
            </a:r>
            <a:r>
              <a:rPr lang="pt-BR" dirty="0" smtClean="0"/>
              <a:t> </a:t>
            </a:r>
            <a:r>
              <a:rPr lang="pt-BR" dirty="0" err="1" smtClean="0"/>
              <a:t>the</a:t>
            </a:r>
            <a:r>
              <a:rPr lang="pt-BR" dirty="0" smtClean="0"/>
              <a:t> </a:t>
            </a:r>
            <a:r>
              <a:rPr lang="pt-BR" dirty="0" err="1" smtClean="0"/>
              <a:t>apostles</a:t>
            </a:r>
            <a:r>
              <a:rPr lang="pt-BR" dirty="0" smtClean="0"/>
              <a:t> </a:t>
            </a:r>
            <a:r>
              <a:rPr lang="pt-BR" dirty="0" err="1" smtClean="0"/>
              <a:t>needed</a:t>
            </a:r>
            <a:r>
              <a:rPr lang="pt-BR" dirty="0" smtClean="0"/>
              <a:t> </a:t>
            </a:r>
            <a:r>
              <a:rPr lang="pt-BR" dirty="0" err="1" smtClean="0"/>
              <a:t>credentials</a:t>
            </a:r>
            <a:r>
              <a:rPr lang="pt-BR" dirty="0" smtClean="0"/>
              <a:t> (2 Corinthians 12:12)</a:t>
            </a:r>
          </a:p>
          <a:p>
            <a:pPr marL="0" indent="0">
              <a:buNone/>
            </a:pPr>
            <a:endParaRPr lang="pt-BR" dirty="0"/>
          </a:p>
        </p:txBody>
      </p:sp>
    </p:spTree>
    <p:extLst>
      <p:ext uri="{BB962C8B-B14F-4D97-AF65-F5344CB8AC3E}">
        <p14:creationId xmlns:p14="http://schemas.microsoft.com/office/powerpoint/2010/main" val="34973940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What</a:t>
            </a:r>
            <a:r>
              <a:rPr lang="pt-BR" b="1" dirty="0" smtClean="0"/>
              <a:t> </a:t>
            </a:r>
            <a:r>
              <a:rPr lang="pt-BR" b="1" dirty="0" err="1" smtClean="0"/>
              <a:t>should</a:t>
            </a:r>
            <a:r>
              <a:rPr lang="pt-BR" b="1" dirty="0" smtClean="0"/>
              <a:t> </a:t>
            </a:r>
            <a:r>
              <a:rPr lang="pt-BR" b="1" dirty="0" err="1" smtClean="0"/>
              <a:t>we</a:t>
            </a:r>
            <a:r>
              <a:rPr lang="pt-BR" b="1" dirty="0" smtClean="0"/>
              <a:t> </a:t>
            </a:r>
            <a:r>
              <a:rPr lang="pt-BR" b="1" dirty="0" err="1" smtClean="0"/>
              <a:t>learn</a:t>
            </a:r>
            <a:r>
              <a:rPr lang="pt-BR" b="1" dirty="0" smtClean="0"/>
              <a:t>?</a:t>
            </a:r>
            <a:endParaRPr lang="pt-BR" b="1" dirty="0"/>
          </a:p>
        </p:txBody>
      </p:sp>
      <p:sp>
        <p:nvSpPr>
          <p:cNvPr id="3" name="Espaço Reservado para Conteúdo 2"/>
          <p:cNvSpPr>
            <a:spLocks noGrp="1"/>
          </p:cNvSpPr>
          <p:nvPr>
            <p:ph idx="1"/>
          </p:nvPr>
        </p:nvSpPr>
        <p:spPr/>
        <p:txBody>
          <a:bodyPr>
            <a:normAutofit/>
          </a:bodyPr>
          <a:lstStyle/>
          <a:p>
            <a:r>
              <a:rPr lang="pt-BR" sz="2400" dirty="0" smtClean="0"/>
              <a:t>The </a:t>
            </a:r>
            <a:r>
              <a:rPr lang="pt-BR" sz="2400" dirty="0" err="1" smtClean="0"/>
              <a:t>danger</a:t>
            </a:r>
            <a:r>
              <a:rPr lang="pt-BR" sz="2400" dirty="0" smtClean="0"/>
              <a:t> </a:t>
            </a:r>
            <a:r>
              <a:rPr lang="pt-BR" sz="2400" dirty="0" err="1" smtClean="0"/>
              <a:t>of</a:t>
            </a:r>
            <a:r>
              <a:rPr lang="pt-BR" sz="2400" dirty="0" smtClean="0"/>
              <a:t> </a:t>
            </a:r>
            <a:r>
              <a:rPr lang="pt-BR" sz="2400" dirty="0" err="1" smtClean="0"/>
              <a:t>receiving</a:t>
            </a:r>
            <a:r>
              <a:rPr lang="pt-BR" sz="2400" dirty="0" smtClean="0"/>
              <a:t> </a:t>
            </a:r>
            <a:r>
              <a:rPr lang="pt-BR" sz="2400" dirty="0" err="1" smtClean="0"/>
              <a:t>revelations</a:t>
            </a:r>
            <a:r>
              <a:rPr lang="pt-BR" sz="2400" dirty="0" smtClean="0"/>
              <a:t> </a:t>
            </a:r>
            <a:r>
              <a:rPr lang="pt-BR" sz="2400" dirty="0" err="1" smtClean="0"/>
              <a:t>from</a:t>
            </a:r>
            <a:r>
              <a:rPr lang="pt-BR" sz="2400" dirty="0" smtClean="0"/>
              <a:t> </a:t>
            </a:r>
            <a:r>
              <a:rPr lang="pt-BR" sz="2400" dirty="0" err="1" smtClean="0"/>
              <a:t>the</a:t>
            </a:r>
            <a:r>
              <a:rPr lang="pt-BR" sz="2400" dirty="0" smtClean="0"/>
              <a:t> </a:t>
            </a:r>
            <a:r>
              <a:rPr lang="pt-BR" sz="2400" dirty="0" err="1" smtClean="0"/>
              <a:t>wrong</a:t>
            </a:r>
            <a:r>
              <a:rPr lang="pt-BR" sz="2400" dirty="0" smtClean="0"/>
              <a:t> </a:t>
            </a:r>
            <a:r>
              <a:rPr lang="pt-BR" sz="2400" dirty="0" err="1" smtClean="0"/>
              <a:t>source</a:t>
            </a:r>
            <a:endParaRPr lang="pt-BR" sz="2400" dirty="0" smtClean="0"/>
          </a:p>
          <a:p>
            <a:pPr lvl="1"/>
            <a:r>
              <a:rPr lang="pt-BR" sz="2100" dirty="0" err="1" smtClean="0"/>
              <a:t>Current</a:t>
            </a:r>
            <a:r>
              <a:rPr lang="pt-BR" sz="2100" dirty="0" smtClean="0"/>
              <a:t> </a:t>
            </a:r>
            <a:r>
              <a:rPr lang="pt-BR" sz="2100" dirty="0" err="1" smtClean="0"/>
              <a:t>trends</a:t>
            </a:r>
            <a:r>
              <a:rPr lang="pt-BR" sz="2100" dirty="0" smtClean="0"/>
              <a:t>:</a:t>
            </a:r>
            <a:r>
              <a:rPr lang="pt-BR" sz="2100" dirty="0"/>
              <a:t> </a:t>
            </a:r>
            <a:endParaRPr lang="pt-BR" sz="2100" dirty="0" smtClean="0"/>
          </a:p>
          <a:p>
            <a:pPr lvl="2"/>
            <a:r>
              <a:rPr lang="pt-BR" sz="1800" dirty="0" err="1" smtClean="0"/>
              <a:t>Fascination</a:t>
            </a:r>
            <a:r>
              <a:rPr lang="pt-BR" sz="1800" dirty="0" smtClean="0"/>
              <a:t> </a:t>
            </a:r>
            <a:r>
              <a:rPr lang="pt-BR" sz="1800" dirty="0" err="1" smtClean="0"/>
              <a:t>with</a:t>
            </a:r>
            <a:r>
              <a:rPr lang="pt-BR" sz="1800" dirty="0" smtClean="0"/>
              <a:t> </a:t>
            </a:r>
            <a:r>
              <a:rPr lang="pt-BR" sz="1800" dirty="0" err="1" smtClean="0"/>
              <a:t>fables</a:t>
            </a:r>
            <a:endParaRPr lang="pt-BR" sz="1800" dirty="0" smtClean="0"/>
          </a:p>
          <a:p>
            <a:pPr lvl="2"/>
            <a:r>
              <a:rPr lang="pt-BR" sz="1800" dirty="0" err="1" smtClean="0"/>
              <a:t>Disregard</a:t>
            </a:r>
            <a:r>
              <a:rPr lang="pt-BR" sz="1800" dirty="0" smtClean="0"/>
              <a:t> for </a:t>
            </a:r>
            <a:r>
              <a:rPr lang="pt-BR" sz="1800" dirty="0" err="1" smtClean="0"/>
              <a:t>revealed</a:t>
            </a:r>
            <a:r>
              <a:rPr lang="pt-BR" sz="1800" dirty="0" smtClean="0"/>
              <a:t> </a:t>
            </a:r>
            <a:r>
              <a:rPr lang="pt-BR" sz="1800" dirty="0" err="1" smtClean="0"/>
              <a:t>and</a:t>
            </a:r>
            <a:r>
              <a:rPr lang="pt-BR" sz="1800" dirty="0" smtClean="0"/>
              <a:t> </a:t>
            </a:r>
            <a:r>
              <a:rPr lang="pt-BR" sz="1800" dirty="0" err="1" smtClean="0"/>
              <a:t>tested</a:t>
            </a:r>
            <a:r>
              <a:rPr lang="pt-BR" sz="1800" dirty="0" smtClean="0"/>
              <a:t> </a:t>
            </a:r>
            <a:r>
              <a:rPr lang="pt-BR" sz="1800" dirty="0" err="1" smtClean="0"/>
              <a:t>truth</a:t>
            </a:r>
            <a:endParaRPr lang="pt-BR" sz="1800" dirty="0" smtClean="0"/>
          </a:p>
          <a:p>
            <a:pPr lvl="2"/>
            <a:r>
              <a:rPr lang="pt-BR" sz="1800" dirty="0" err="1" smtClean="0"/>
              <a:t>Bible</a:t>
            </a:r>
            <a:r>
              <a:rPr lang="pt-BR" sz="1800" dirty="0" smtClean="0"/>
              <a:t> </a:t>
            </a:r>
            <a:r>
              <a:rPr lang="pt-BR" sz="1800" dirty="0" err="1" smtClean="0"/>
              <a:t>viewed</a:t>
            </a:r>
            <a:r>
              <a:rPr lang="pt-BR" sz="1800" dirty="0" smtClean="0"/>
              <a:t> as </a:t>
            </a:r>
            <a:r>
              <a:rPr lang="pt-BR" sz="1800" dirty="0" err="1" smtClean="0"/>
              <a:t>outdated</a:t>
            </a:r>
            <a:r>
              <a:rPr lang="pt-BR" sz="1800" dirty="0" smtClean="0"/>
              <a:t> </a:t>
            </a:r>
            <a:r>
              <a:rPr lang="pt-BR" sz="1800" dirty="0" err="1" smtClean="0"/>
              <a:t>and</a:t>
            </a:r>
            <a:r>
              <a:rPr lang="pt-BR" sz="1800" dirty="0" smtClean="0"/>
              <a:t> </a:t>
            </a:r>
            <a:r>
              <a:rPr lang="pt-BR" sz="1800" dirty="0" err="1" smtClean="0"/>
              <a:t>irrelevant</a:t>
            </a:r>
            <a:endParaRPr lang="pt-BR" sz="1800" dirty="0" smtClean="0"/>
          </a:p>
          <a:p>
            <a:pPr lvl="2"/>
            <a:r>
              <a:rPr lang="pt-BR" sz="1800" dirty="0" err="1" smtClean="0"/>
              <a:t>Interest</a:t>
            </a:r>
            <a:r>
              <a:rPr lang="pt-BR" sz="1800" dirty="0"/>
              <a:t> </a:t>
            </a:r>
            <a:r>
              <a:rPr lang="pt-BR" sz="1800" dirty="0" smtClean="0"/>
              <a:t>in </a:t>
            </a:r>
            <a:r>
              <a:rPr lang="pt-BR" sz="1800" dirty="0" err="1" smtClean="0"/>
              <a:t>heavenly</a:t>
            </a:r>
            <a:r>
              <a:rPr lang="pt-BR" sz="1800" dirty="0" smtClean="0"/>
              <a:t> </a:t>
            </a:r>
            <a:r>
              <a:rPr lang="pt-BR" sz="1800" dirty="0" err="1" smtClean="0"/>
              <a:t>tourism</a:t>
            </a:r>
            <a:r>
              <a:rPr lang="pt-BR" sz="1800" dirty="0" smtClean="0"/>
              <a:t> </a:t>
            </a:r>
            <a:r>
              <a:rPr lang="pt-BR" sz="1800" dirty="0" err="1" smtClean="0"/>
              <a:t>or</a:t>
            </a:r>
            <a:r>
              <a:rPr lang="pt-BR" sz="1800" dirty="0" smtClean="0"/>
              <a:t> </a:t>
            </a:r>
            <a:r>
              <a:rPr lang="pt-BR" sz="1800" dirty="0" err="1" smtClean="0"/>
              <a:t>invented</a:t>
            </a:r>
            <a:r>
              <a:rPr lang="pt-BR" sz="1800" dirty="0" smtClean="0"/>
              <a:t> </a:t>
            </a:r>
            <a:r>
              <a:rPr lang="pt-BR" sz="1800" dirty="0" err="1" smtClean="0"/>
              <a:t>images</a:t>
            </a:r>
            <a:r>
              <a:rPr lang="pt-BR" sz="1800" dirty="0" smtClean="0"/>
              <a:t> </a:t>
            </a:r>
            <a:r>
              <a:rPr lang="pt-BR" sz="1800" dirty="0" err="1" smtClean="0"/>
              <a:t>of</a:t>
            </a:r>
            <a:r>
              <a:rPr lang="pt-BR" sz="1800" dirty="0" smtClean="0"/>
              <a:t> </a:t>
            </a:r>
            <a:r>
              <a:rPr lang="pt-BR" sz="1800" dirty="0" err="1" smtClean="0"/>
              <a:t>God</a:t>
            </a:r>
            <a:r>
              <a:rPr lang="pt-BR" sz="1800" dirty="0" smtClean="0"/>
              <a:t> in a </a:t>
            </a:r>
            <a:r>
              <a:rPr lang="pt-BR" sz="1800" dirty="0" err="1" smtClean="0"/>
              <a:t>shack</a:t>
            </a:r>
            <a:endParaRPr lang="pt-BR" sz="1800" dirty="0" smtClean="0"/>
          </a:p>
          <a:p>
            <a:pPr lvl="1"/>
            <a:r>
              <a:rPr lang="pt-BR" sz="2100" dirty="0" err="1" smtClean="0"/>
              <a:t>Need</a:t>
            </a:r>
            <a:r>
              <a:rPr lang="pt-BR" sz="2100" dirty="0" smtClean="0"/>
              <a:t> </a:t>
            </a:r>
            <a:r>
              <a:rPr lang="pt-BR" sz="2100" dirty="0" err="1" smtClean="0"/>
              <a:t>to</a:t>
            </a:r>
            <a:r>
              <a:rPr lang="pt-BR" sz="2100" dirty="0" smtClean="0"/>
              <a:t> </a:t>
            </a:r>
            <a:r>
              <a:rPr lang="pt-BR" sz="2100" dirty="0" err="1" smtClean="0"/>
              <a:t>ask</a:t>
            </a:r>
            <a:r>
              <a:rPr lang="pt-BR" sz="2100" dirty="0" smtClean="0"/>
              <a:t> a </a:t>
            </a:r>
            <a:r>
              <a:rPr lang="pt-BR" sz="2100" dirty="0" err="1" smtClean="0"/>
              <a:t>simple</a:t>
            </a:r>
            <a:r>
              <a:rPr lang="pt-BR" sz="2100" dirty="0" smtClean="0"/>
              <a:t> </a:t>
            </a:r>
            <a:r>
              <a:rPr lang="pt-BR" sz="2100" dirty="0" err="1" smtClean="0"/>
              <a:t>question</a:t>
            </a:r>
            <a:r>
              <a:rPr lang="pt-BR" sz="2100" dirty="0" smtClean="0"/>
              <a:t> (Matthew 21:25)</a:t>
            </a:r>
          </a:p>
          <a:p>
            <a:pPr lvl="1"/>
            <a:r>
              <a:rPr lang="pt-BR" sz="2100" dirty="0" err="1" smtClean="0"/>
              <a:t>Heed</a:t>
            </a:r>
            <a:r>
              <a:rPr lang="pt-BR" sz="2100" dirty="0" smtClean="0"/>
              <a:t> </a:t>
            </a:r>
            <a:r>
              <a:rPr lang="pt-BR" sz="2100" dirty="0" err="1" smtClean="0"/>
              <a:t>Paul´s</a:t>
            </a:r>
            <a:r>
              <a:rPr lang="pt-BR" sz="2100" dirty="0" smtClean="0"/>
              <a:t> </a:t>
            </a:r>
            <a:r>
              <a:rPr lang="pt-BR" sz="2100" dirty="0" err="1" smtClean="0"/>
              <a:t>warning</a:t>
            </a:r>
            <a:r>
              <a:rPr lang="pt-BR" sz="2100" dirty="0" smtClean="0"/>
              <a:t> (</a:t>
            </a:r>
            <a:r>
              <a:rPr lang="pt-BR" sz="2100" dirty="0" err="1" smtClean="0"/>
              <a:t>Galatians</a:t>
            </a:r>
            <a:r>
              <a:rPr lang="pt-BR" sz="2100" dirty="0" smtClean="0"/>
              <a:t> 1:6-10)</a:t>
            </a:r>
            <a:endParaRPr lang="pt-BR" sz="2100" dirty="0"/>
          </a:p>
        </p:txBody>
      </p:sp>
    </p:spTree>
    <p:extLst>
      <p:ext uri="{BB962C8B-B14F-4D97-AF65-F5344CB8AC3E}">
        <p14:creationId xmlns:p14="http://schemas.microsoft.com/office/powerpoint/2010/main" val="3475630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What</a:t>
            </a:r>
            <a:r>
              <a:rPr lang="pt-BR" b="1" dirty="0" smtClean="0"/>
              <a:t> </a:t>
            </a:r>
            <a:r>
              <a:rPr lang="pt-BR" b="1" dirty="0" err="1" smtClean="0"/>
              <a:t>should</a:t>
            </a:r>
            <a:r>
              <a:rPr lang="pt-BR" b="1" dirty="0" smtClean="0"/>
              <a:t> </a:t>
            </a:r>
            <a:r>
              <a:rPr lang="pt-BR" b="1" dirty="0" err="1" smtClean="0"/>
              <a:t>we</a:t>
            </a:r>
            <a:r>
              <a:rPr lang="pt-BR" b="1" dirty="0" smtClean="0"/>
              <a:t> </a:t>
            </a:r>
            <a:r>
              <a:rPr lang="pt-BR" b="1" dirty="0" err="1" smtClean="0"/>
              <a:t>learn</a:t>
            </a:r>
            <a:r>
              <a:rPr lang="pt-BR" b="1" dirty="0" smtClean="0"/>
              <a:t>?</a:t>
            </a:r>
            <a:endParaRPr lang="pt-BR" b="1" dirty="0"/>
          </a:p>
        </p:txBody>
      </p:sp>
      <p:sp>
        <p:nvSpPr>
          <p:cNvPr id="3" name="Espaço Reservado para Conteúdo 2"/>
          <p:cNvSpPr>
            <a:spLocks noGrp="1"/>
          </p:cNvSpPr>
          <p:nvPr>
            <p:ph idx="1"/>
          </p:nvPr>
        </p:nvSpPr>
        <p:spPr>
          <a:xfrm>
            <a:off x="628650" y="1369219"/>
            <a:ext cx="7886700" cy="3624564"/>
          </a:xfrm>
        </p:spPr>
        <p:txBody>
          <a:bodyPr>
            <a:normAutofit/>
          </a:bodyPr>
          <a:lstStyle/>
          <a:p>
            <a:r>
              <a:rPr lang="pt-BR" dirty="0"/>
              <a:t> </a:t>
            </a:r>
            <a:r>
              <a:rPr lang="pt-BR" sz="2400" dirty="0" smtClean="0"/>
              <a:t>The </a:t>
            </a:r>
            <a:r>
              <a:rPr lang="pt-BR" sz="2400" dirty="0" err="1" smtClean="0"/>
              <a:t>danger</a:t>
            </a:r>
            <a:r>
              <a:rPr lang="pt-BR" sz="2400" dirty="0" smtClean="0"/>
              <a:t> </a:t>
            </a:r>
            <a:r>
              <a:rPr lang="pt-BR" sz="2400" dirty="0" err="1" smtClean="0"/>
              <a:t>of</a:t>
            </a:r>
            <a:r>
              <a:rPr lang="pt-BR" sz="2400" dirty="0" smtClean="0"/>
              <a:t> </a:t>
            </a:r>
            <a:r>
              <a:rPr lang="pt-BR" sz="2400" dirty="0" err="1" smtClean="0"/>
              <a:t>using</a:t>
            </a:r>
            <a:r>
              <a:rPr lang="pt-BR" sz="2400" dirty="0" smtClean="0"/>
              <a:t> </a:t>
            </a:r>
            <a:r>
              <a:rPr lang="pt-BR" sz="2400" dirty="0" err="1" smtClean="0"/>
              <a:t>the</a:t>
            </a:r>
            <a:r>
              <a:rPr lang="pt-BR" sz="2400" dirty="0" smtClean="0"/>
              <a:t> </a:t>
            </a:r>
            <a:r>
              <a:rPr lang="pt-BR" sz="2400" dirty="0" err="1" smtClean="0"/>
              <a:t>wrong</a:t>
            </a:r>
            <a:r>
              <a:rPr lang="pt-BR" sz="2400" dirty="0" smtClean="0"/>
              <a:t> standard</a:t>
            </a:r>
          </a:p>
          <a:p>
            <a:pPr lvl="1"/>
            <a:r>
              <a:rPr lang="pt-BR" sz="2100" dirty="0" err="1" smtClean="0"/>
              <a:t>How</a:t>
            </a:r>
            <a:r>
              <a:rPr lang="pt-BR" sz="2100" dirty="0" smtClean="0"/>
              <a:t> do </a:t>
            </a:r>
            <a:r>
              <a:rPr lang="pt-BR" sz="2100" dirty="0" err="1" smtClean="0"/>
              <a:t>we</a:t>
            </a:r>
            <a:r>
              <a:rPr lang="pt-BR" sz="2100" dirty="0" smtClean="0"/>
              <a:t> determine </a:t>
            </a:r>
            <a:r>
              <a:rPr lang="pt-BR" sz="2100" dirty="0" err="1" smtClean="0"/>
              <a:t>truth</a:t>
            </a:r>
            <a:r>
              <a:rPr lang="pt-BR" sz="2100" dirty="0" smtClean="0"/>
              <a:t>?</a:t>
            </a:r>
          </a:p>
          <a:p>
            <a:pPr lvl="2"/>
            <a:r>
              <a:rPr lang="pt-BR" sz="1800" dirty="0" err="1" smtClean="0"/>
              <a:t>Numbers</a:t>
            </a:r>
            <a:r>
              <a:rPr lang="pt-BR" sz="1800" dirty="0" smtClean="0"/>
              <a:t>?</a:t>
            </a:r>
          </a:p>
          <a:p>
            <a:pPr lvl="2"/>
            <a:r>
              <a:rPr lang="pt-BR" sz="1800" dirty="0" err="1" smtClean="0"/>
              <a:t>Profits</a:t>
            </a:r>
            <a:r>
              <a:rPr lang="pt-BR" sz="1800" dirty="0" smtClean="0"/>
              <a:t>?</a:t>
            </a:r>
          </a:p>
          <a:p>
            <a:pPr lvl="2"/>
            <a:r>
              <a:rPr lang="pt-BR" sz="1800" dirty="0" smtClean="0"/>
              <a:t>Book </a:t>
            </a:r>
            <a:r>
              <a:rPr lang="pt-BR" sz="1800" dirty="0" err="1" smtClean="0"/>
              <a:t>sales</a:t>
            </a:r>
            <a:r>
              <a:rPr lang="pt-BR" sz="1800" dirty="0" smtClean="0"/>
              <a:t>?</a:t>
            </a:r>
          </a:p>
          <a:p>
            <a:pPr lvl="1"/>
            <a:r>
              <a:rPr lang="pt-BR" sz="2100" dirty="0" smtClean="0"/>
              <a:t>The standard </a:t>
            </a:r>
            <a:r>
              <a:rPr lang="pt-BR" sz="2100" dirty="0" err="1" smtClean="0"/>
              <a:t>of</a:t>
            </a:r>
            <a:r>
              <a:rPr lang="pt-BR" sz="2100" dirty="0" smtClean="0"/>
              <a:t> </a:t>
            </a:r>
            <a:r>
              <a:rPr lang="pt-BR" sz="2100" dirty="0" err="1" smtClean="0"/>
              <a:t>truth</a:t>
            </a:r>
            <a:r>
              <a:rPr lang="pt-BR" sz="2100" dirty="0" smtClean="0"/>
              <a:t> </a:t>
            </a:r>
            <a:r>
              <a:rPr lang="pt-BR" sz="2100" dirty="0" err="1" smtClean="0"/>
              <a:t>is</a:t>
            </a:r>
            <a:r>
              <a:rPr lang="pt-BR" sz="2100" dirty="0" smtClean="0"/>
              <a:t> </a:t>
            </a:r>
            <a:r>
              <a:rPr lang="pt-BR" sz="2100" dirty="0" err="1" smtClean="0"/>
              <a:t>the</a:t>
            </a:r>
            <a:r>
              <a:rPr lang="pt-BR" sz="2100" dirty="0" smtClean="0"/>
              <a:t> </a:t>
            </a:r>
            <a:r>
              <a:rPr lang="pt-BR" sz="2100" dirty="0" err="1" smtClean="0"/>
              <a:t>word</a:t>
            </a:r>
            <a:r>
              <a:rPr lang="pt-BR" sz="2100" dirty="0" smtClean="0"/>
              <a:t> </a:t>
            </a:r>
            <a:r>
              <a:rPr lang="pt-BR" sz="2100" dirty="0" err="1" smtClean="0"/>
              <a:t>of</a:t>
            </a:r>
            <a:r>
              <a:rPr lang="pt-BR" sz="2100" dirty="0" smtClean="0"/>
              <a:t> </a:t>
            </a:r>
            <a:r>
              <a:rPr lang="pt-BR" sz="2100" dirty="0" err="1" smtClean="0"/>
              <a:t>God</a:t>
            </a:r>
            <a:r>
              <a:rPr lang="pt-BR" sz="2100" dirty="0" smtClean="0"/>
              <a:t>, </a:t>
            </a:r>
            <a:r>
              <a:rPr lang="pt-BR" sz="2100" dirty="0" err="1" smtClean="0"/>
              <a:t>not</a:t>
            </a:r>
            <a:r>
              <a:rPr lang="pt-BR" sz="2100" dirty="0" smtClean="0"/>
              <a:t> </a:t>
            </a:r>
            <a:r>
              <a:rPr lang="pt-BR" sz="2100" dirty="0" err="1" smtClean="0"/>
              <a:t>the</a:t>
            </a:r>
            <a:r>
              <a:rPr lang="pt-BR" sz="2100" dirty="0" smtClean="0"/>
              <a:t> </a:t>
            </a:r>
            <a:r>
              <a:rPr lang="pt-BR" sz="2100" dirty="0" err="1" smtClean="0"/>
              <a:t>fables</a:t>
            </a:r>
            <a:r>
              <a:rPr lang="pt-BR" sz="2100" dirty="0" smtClean="0"/>
              <a:t> </a:t>
            </a:r>
            <a:r>
              <a:rPr lang="pt-BR" sz="2100" dirty="0" err="1" smtClean="0"/>
              <a:t>of</a:t>
            </a:r>
            <a:r>
              <a:rPr lang="pt-BR" sz="2100" dirty="0" smtClean="0"/>
              <a:t> Kevin </a:t>
            </a:r>
            <a:r>
              <a:rPr lang="pt-BR" sz="2100" dirty="0" err="1" smtClean="0"/>
              <a:t>Malarkey</a:t>
            </a:r>
            <a:r>
              <a:rPr lang="pt-BR" sz="2100" dirty="0" smtClean="0"/>
              <a:t> (John 17:17)</a:t>
            </a:r>
          </a:p>
          <a:p>
            <a:pPr lvl="1"/>
            <a:r>
              <a:rPr lang="pt-BR" sz="2100" dirty="0" smtClean="0"/>
              <a:t>It </a:t>
            </a:r>
            <a:r>
              <a:rPr lang="pt-BR" sz="2100" dirty="0" err="1" smtClean="0"/>
              <a:t>is</a:t>
            </a:r>
            <a:r>
              <a:rPr lang="pt-BR" sz="2100" dirty="0" smtClean="0"/>
              <a:t> </a:t>
            </a:r>
            <a:r>
              <a:rPr lang="pt-BR" sz="2100" dirty="0" err="1" smtClean="0"/>
              <a:t>that</a:t>
            </a:r>
            <a:r>
              <a:rPr lang="pt-BR" sz="2100" dirty="0" smtClean="0"/>
              <a:t> </a:t>
            </a:r>
            <a:r>
              <a:rPr lang="pt-BR" sz="2100" dirty="0" err="1" smtClean="0"/>
              <a:t>truth</a:t>
            </a:r>
            <a:r>
              <a:rPr lang="pt-BR" sz="2100" dirty="0" smtClean="0"/>
              <a:t> </a:t>
            </a:r>
            <a:r>
              <a:rPr lang="pt-BR" sz="2100" dirty="0" err="1" smtClean="0"/>
              <a:t>that</a:t>
            </a:r>
            <a:r>
              <a:rPr lang="pt-BR" sz="2100" dirty="0" smtClean="0"/>
              <a:t> </a:t>
            </a:r>
            <a:r>
              <a:rPr lang="pt-BR" sz="2100" dirty="0" err="1" smtClean="0"/>
              <a:t>will</a:t>
            </a:r>
            <a:r>
              <a:rPr lang="pt-BR" sz="2100" dirty="0" smtClean="0"/>
              <a:t> set </a:t>
            </a:r>
            <a:r>
              <a:rPr lang="pt-BR" sz="2100" dirty="0" err="1" smtClean="0"/>
              <a:t>us</a:t>
            </a:r>
            <a:r>
              <a:rPr lang="pt-BR" sz="2100" dirty="0" smtClean="0"/>
              <a:t> </a:t>
            </a:r>
            <a:r>
              <a:rPr lang="pt-BR" sz="2100" dirty="0" err="1" smtClean="0"/>
              <a:t>free</a:t>
            </a:r>
            <a:r>
              <a:rPr lang="pt-BR" sz="2100" dirty="0" smtClean="0"/>
              <a:t> (John 8:32)</a:t>
            </a:r>
          </a:p>
          <a:p>
            <a:pPr lvl="1"/>
            <a:r>
              <a:rPr lang="pt-BR" sz="2100" dirty="0" err="1" smtClean="0"/>
              <a:t>Before</a:t>
            </a:r>
            <a:r>
              <a:rPr lang="pt-BR" sz="2100" dirty="0" smtClean="0"/>
              <a:t> Alex </a:t>
            </a:r>
            <a:r>
              <a:rPr lang="pt-BR" sz="2100" dirty="0" err="1" smtClean="0"/>
              <a:t>Malarkey</a:t>
            </a:r>
            <a:r>
              <a:rPr lang="pt-BR" sz="2100" dirty="0" smtClean="0"/>
              <a:t> </a:t>
            </a:r>
            <a:r>
              <a:rPr lang="pt-BR" sz="2100" dirty="0" err="1" smtClean="0"/>
              <a:t>recanted</a:t>
            </a:r>
            <a:r>
              <a:rPr lang="pt-BR" sz="2100" dirty="0" smtClean="0"/>
              <a:t>, </a:t>
            </a:r>
            <a:r>
              <a:rPr lang="pt-BR" sz="2100" dirty="0" err="1" smtClean="0"/>
              <a:t>was</a:t>
            </a:r>
            <a:r>
              <a:rPr lang="pt-BR" sz="2100" dirty="0" smtClean="0"/>
              <a:t> </a:t>
            </a:r>
            <a:r>
              <a:rPr lang="pt-BR" sz="2100" dirty="0" err="1" smtClean="0"/>
              <a:t>anything</a:t>
            </a:r>
            <a:r>
              <a:rPr lang="pt-BR" sz="2100" dirty="0" smtClean="0"/>
              <a:t> </a:t>
            </a:r>
            <a:r>
              <a:rPr lang="pt-BR" sz="2100" dirty="0" err="1" smtClean="0"/>
              <a:t>wrong</a:t>
            </a:r>
            <a:r>
              <a:rPr lang="pt-BR" sz="2100" dirty="0" smtClean="0"/>
              <a:t> </a:t>
            </a:r>
            <a:r>
              <a:rPr lang="pt-BR" sz="2100" dirty="0" err="1" smtClean="0"/>
              <a:t>with</a:t>
            </a:r>
            <a:r>
              <a:rPr lang="pt-BR" sz="2100" dirty="0" smtClean="0"/>
              <a:t> </a:t>
            </a:r>
            <a:r>
              <a:rPr lang="pt-BR" sz="2100" dirty="0" err="1" smtClean="0"/>
              <a:t>this</a:t>
            </a:r>
            <a:r>
              <a:rPr lang="pt-BR" sz="2100" dirty="0" smtClean="0"/>
              <a:t> </a:t>
            </a:r>
            <a:r>
              <a:rPr lang="pt-BR" sz="2100" dirty="0" err="1" smtClean="0"/>
              <a:t>picture</a:t>
            </a:r>
            <a:r>
              <a:rPr lang="pt-BR" sz="2100" dirty="0" smtClean="0"/>
              <a:t>?</a:t>
            </a:r>
            <a:endParaRPr lang="pt-BR" sz="2100" dirty="0"/>
          </a:p>
        </p:txBody>
      </p:sp>
    </p:spTree>
    <p:extLst>
      <p:ext uri="{BB962C8B-B14F-4D97-AF65-F5344CB8AC3E}">
        <p14:creationId xmlns:p14="http://schemas.microsoft.com/office/powerpoint/2010/main" val="5886094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642</Words>
  <Application>Microsoft Macintosh PowerPoint</Application>
  <PresentationFormat>On-screen Show (16:9)</PresentationFormat>
  <Paragraphs>74</Paragraphs>
  <Slides>12</Slides>
  <Notes>0</Notes>
  <HiddenSlides>0</HiddenSlides>
  <MMClips>0</MMClips>
  <ScaleCrop>false</ScaleCrop>
  <HeadingPairs>
    <vt:vector size="4" baseType="variant">
      <vt:variant>
        <vt:lpstr>Theme</vt:lpstr>
      </vt:variant>
      <vt:variant>
        <vt:i4>12</vt:i4>
      </vt:variant>
      <vt:variant>
        <vt:lpstr>Slide Titles</vt:lpstr>
      </vt:variant>
      <vt:variant>
        <vt:i4>12</vt:i4>
      </vt:variant>
    </vt:vector>
  </HeadingPairs>
  <TitlesOfParts>
    <vt:vector size="24" baseType="lpstr">
      <vt:lpstr>Tema do Office</vt:lpstr>
      <vt:lpstr>1_Tema do Office</vt:lpstr>
      <vt:lpstr>2_Tema do Office</vt:lpstr>
      <vt:lpstr>3_Tema do Office</vt:lpstr>
      <vt:lpstr>4_Tema do Office</vt:lpstr>
      <vt:lpstr>5_Tema do Office</vt:lpstr>
      <vt:lpstr>6_Tema do Office</vt:lpstr>
      <vt:lpstr>7_Tema do Office</vt:lpstr>
      <vt:lpstr>8_Tema do Office</vt:lpstr>
      <vt:lpstr>9_Tema do Office</vt:lpstr>
      <vt:lpstr>10_Tema do Office</vt:lpstr>
      <vt:lpstr>11_Tema do Office</vt:lpstr>
      <vt:lpstr>The Boy Who Didn´t Go to Heaven</vt:lpstr>
      <vt:lpstr>Important instructions and reminders</vt:lpstr>
      <vt:lpstr>Important instructions and reminders</vt:lpstr>
      <vt:lpstr>The Boy Who Said He Came Back from Heaven</vt:lpstr>
      <vt:lpstr>The New Fad of Heavenly Tourism</vt:lpstr>
      <vt:lpstr>The Boy Didn´t Really Go to Heaven</vt:lpstr>
      <vt:lpstr>Why did they not catch the lie?</vt:lpstr>
      <vt:lpstr>What should we learn?</vt:lpstr>
      <vt:lpstr>What should we learn?</vt:lpstr>
      <vt:lpstr>What should we learn?</vt:lpstr>
      <vt:lpstr>What is the real issue here?</vt:lpstr>
      <vt:lpstr>Walking by faith</vt:lpstr>
    </vt:vector>
  </TitlesOfParts>
  <Company>AQ2 Technologies,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Brad Collins</cp:lastModifiedBy>
  <cp:revision>16</cp:revision>
  <dcterms:created xsi:type="dcterms:W3CDTF">2008-03-16T18:22:36Z</dcterms:created>
  <dcterms:modified xsi:type="dcterms:W3CDTF">2015-03-11T03:11:34Z</dcterms:modified>
</cp:coreProperties>
</file>