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135" d="100"/>
          <a:sy n="135" d="100"/>
        </p:scale>
        <p:origin x="-104" y="-1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9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BF01-05CA-411B-84C8-AC6FF31BED18}" type="datetimeFigureOut">
              <a:rPr lang="pt-BR" smtClean="0"/>
              <a:pPr/>
              <a:t>3/10/15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5ED1-EC56-4F31-88D3-09A04C949D0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32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BF01-05CA-411B-84C8-AC6FF31BED18}" type="datetimeFigureOut">
              <a:rPr lang="pt-BR" smtClean="0"/>
              <a:pPr/>
              <a:t>3/10/15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5ED1-EC56-4F31-88D3-09A04C949D0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83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Heroic Husband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6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Jesus</a:t>
            </a:r>
            <a:br>
              <a:rPr lang="en-US" dirty="0" smtClean="0"/>
            </a:br>
            <a:r>
              <a:rPr lang="en-US" dirty="0" smtClean="0"/>
              <a:t>Loved the Church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100" dirty="0" smtClean="0"/>
              <a:t>What husbands learn from the example of Christ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30827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Jesus as our example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14351" y="1547547"/>
            <a:ext cx="7796030" cy="248339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 was tempted as we are (Hebrews 4:15-16)</a:t>
            </a:r>
            <a:endParaRPr lang="pt-BR" dirty="0" smtClean="0"/>
          </a:p>
          <a:p>
            <a:r>
              <a:rPr lang="en-US" dirty="0" smtClean="0"/>
              <a:t>He left the perfect example for mistreated servants and persecuted Christians (1 Peter 2:21-24)</a:t>
            </a:r>
            <a:endParaRPr lang="pt-BR" dirty="0" smtClean="0"/>
          </a:p>
          <a:p>
            <a:r>
              <a:rPr lang="en-US" dirty="0" smtClean="0"/>
              <a:t>As a son, He showed  His concern for His own mother (John 19:26-27)</a:t>
            </a:r>
            <a:endParaRPr lang="pt-BR" dirty="0" smtClean="0"/>
          </a:p>
          <a:p>
            <a:r>
              <a:rPr lang="en-US" dirty="0" smtClean="0"/>
              <a:t>In this message, we are focusing on one specific aspect of Jesus´ behavior: how He loved the church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87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Jesus Loved the Church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14351" y="1247932"/>
            <a:ext cx="7796030" cy="296805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100" dirty="0" smtClean="0"/>
              <a:t>We are familiar with Paul´s instructions to husbands (Ephesians 5:22-33)</a:t>
            </a:r>
            <a:endParaRPr lang="pt-BR" sz="2100" dirty="0" smtClean="0"/>
          </a:p>
          <a:p>
            <a:r>
              <a:rPr lang="en-US" sz="2100" dirty="0" smtClean="0"/>
              <a:t>The text emphasizes some aspects of Christ´s love for the church</a:t>
            </a:r>
            <a:endParaRPr lang="pt-BR" sz="2100" dirty="0" smtClean="0"/>
          </a:p>
          <a:p>
            <a:pPr lvl="1"/>
            <a:r>
              <a:rPr lang="en-US" sz="2000" dirty="0" smtClean="0"/>
              <a:t>He is the Savior of the body </a:t>
            </a:r>
            <a:r>
              <a:rPr lang="pt-BR" sz="2000" dirty="0" smtClean="0"/>
              <a:t>(23)</a:t>
            </a:r>
          </a:p>
          <a:p>
            <a:pPr lvl="1"/>
            <a:r>
              <a:rPr lang="en-US" sz="2000" dirty="0" smtClean="0"/>
              <a:t>He gave Himself for the church </a:t>
            </a:r>
            <a:r>
              <a:rPr lang="pt-BR" sz="2000" dirty="0" smtClean="0"/>
              <a:t>(25)</a:t>
            </a:r>
          </a:p>
          <a:p>
            <a:pPr lvl="1"/>
            <a:r>
              <a:rPr lang="en-US" sz="2000" dirty="0" smtClean="0"/>
              <a:t>He sanctified and purified the church (26)</a:t>
            </a:r>
            <a:endParaRPr lang="pt-BR" sz="2000" dirty="0" smtClean="0"/>
          </a:p>
          <a:p>
            <a:pPr lvl="1"/>
            <a:r>
              <a:rPr lang="en-US" sz="2000" dirty="0" smtClean="0"/>
              <a:t>He nourishes and cherishes it (29)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8625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Jesus Loved the Church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14351" y="1547547"/>
            <a:ext cx="7796030" cy="2483392"/>
          </a:xfrm>
          <a:prstGeom prst="rect">
            <a:avLst/>
          </a:prstGeom>
        </p:spPr>
        <p:txBody>
          <a:bodyPr/>
          <a:lstStyle/>
          <a:p>
            <a:r>
              <a:rPr lang="pt-BR" sz="2100" dirty="0" smtClean="0"/>
              <a:t>The </a:t>
            </a:r>
            <a:r>
              <a:rPr lang="pt-BR" sz="2100" dirty="0" err="1" smtClean="0"/>
              <a:t>heroic</a:t>
            </a:r>
            <a:r>
              <a:rPr lang="pt-BR" sz="2100" dirty="0" smtClean="0"/>
              <a:t> </a:t>
            </a:r>
            <a:r>
              <a:rPr lang="pt-BR" sz="2100" dirty="0" err="1" smtClean="0"/>
              <a:t>application</a:t>
            </a:r>
            <a:endParaRPr lang="pt-BR" sz="2100" dirty="0" smtClean="0"/>
          </a:p>
          <a:p>
            <a:pPr lvl="1"/>
            <a:r>
              <a:rPr lang="en-US" sz="1800" dirty="0" smtClean="0"/>
              <a:t>A moment of danger and decision</a:t>
            </a:r>
            <a:endParaRPr lang="pt-BR" sz="1800" dirty="0" smtClean="0"/>
          </a:p>
          <a:p>
            <a:pPr lvl="1"/>
            <a:r>
              <a:rPr lang="en-US" sz="1800" dirty="0" smtClean="0"/>
              <a:t>A brave and courageous man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39440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Jesus Loved the Church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28650" y="1828800"/>
            <a:ext cx="7886700" cy="33147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2100" dirty="0" smtClean="0"/>
              <a:t>The </a:t>
            </a:r>
            <a:r>
              <a:rPr lang="pt-BR" sz="2100" dirty="0" err="1" smtClean="0"/>
              <a:t>practical</a:t>
            </a:r>
            <a:r>
              <a:rPr lang="pt-BR" sz="2100" dirty="0" smtClean="0"/>
              <a:t> </a:t>
            </a:r>
            <a:r>
              <a:rPr lang="pt-BR" sz="2100" dirty="0" err="1" smtClean="0"/>
              <a:t>application</a:t>
            </a:r>
            <a:endParaRPr lang="pt-BR" sz="2100" dirty="0" smtClean="0"/>
          </a:p>
          <a:p>
            <a:pPr lvl="1"/>
            <a:r>
              <a:rPr lang="en-US" sz="1800" dirty="0" smtClean="0"/>
              <a:t>He gave up His position and power to love the church (Philippians 2:5-8)</a:t>
            </a:r>
            <a:r>
              <a:rPr lang="pt-BR" sz="1800" dirty="0" smtClean="0"/>
              <a:t> </a:t>
            </a:r>
            <a:endParaRPr lang="en-US" sz="1800" dirty="0"/>
          </a:p>
          <a:p>
            <a:pPr lvl="2"/>
            <a:r>
              <a:rPr lang="en-US" sz="1700" dirty="0"/>
              <a:t>W</a:t>
            </a:r>
            <a:r>
              <a:rPr lang="en-US" sz="1700" dirty="0" smtClean="0"/>
              <a:t>ould you give up your career and social position to love your wife?</a:t>
            </a:r>
            <a:endParaRPr lang="pt-BR" sz="1700" dirty="0" smtClean="0"/>
          </a:p>
          <a:p>
            <a:pPr lvl="1"/>
            <a:r>
              <a:rPr lang="en-US" sz="1800" dirty="0" smtClean="0"/>
              <a:t>He loved difficult people (John 13:1)</a:t>
            </a:r>
            <a:endParaRPr lang="pt-BR" sz="1800" dirty="0"/>
          </a:p>
          <a:p>
            <a:pPr lvl="2"/>
            <a:r>
              <a:rPr lang="en-US" sz="1700" dirty="0"/>
              <a:t>D</a:t>
            </a:r>
            <a:r>
              <a:rPr lang="en-US" sz="1700" dirty="0" smtClean="0"/>
              <a:t>o you love your wife, even when she is difficult?</a:t>
            </a:r>
            <a:endParaRPr lang="pt-BR" sz="1700" dirty="0" smtClean="0"/>
          </a:p>
          <a:p>
            <a:pPr marL="342900" lvl="1" indent="0">
              <a:buNone/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4575476" y="1099086"/>
            <a:ext cx="3850836" cy="900246"/>
          </a:xfrm>
          <a:prstGeom prst="rect">
            <a:avLst/>
          </a:prstGeom>
          <a:solidFill>
            <a:srgbClr val="002060"/>
          </a:solidFill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Jesus did on the cross was impressive, but it was not His only display of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208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Jesus Loved the Church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28650" y="1849582"/>
            <a:ext cx="7886700" cy="329391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2100" dirty="0" smtClean="0"/>
              <a:t>The </a:t>
            </a:r>
            <a:r>
              <a:rPr lang="pt-BR" sz="2100" dirty="0" err="1" smtClean="0"/>
              <a:t>practical</a:t>
            </a:r>
            <a:r>
              <a:rPr lang="pt-BR" sz="2100" dirty="0" smtClean="0"/>
              <a:t> </a:t>
            </a:r>
            <a:r>
              <a:rPr lang="pt-BR" sz="2100" dirty="0" err="1" smtClean="0"/>
              <a:t>application</a:t>
            </a:r>
            <a:endParaRPr lang="pt-BR" sz="2100" dirty="0" smtClean="0"/>
          </a:p>
          <a:p>
            <a:pPr lvl="1"/>
            <a:r>
              <a:rPr lang="en-US" sz="1800" dirty="0"/>
              <a:t>He humbled Himself to do the work of His subordinates (John </a:t>
            </a:r>
            <a:r>
              <a:rPr lang="en-US" sz="1800" dirty="0" smtClean="0"/>
              <a:t>13:4-5)</a:t>
            </a:r>
            <a:endParaRPr lang="pt-BR" sz="1800" dirty="0" smtClean="0"/>
          </a:p>
          <a:p>
            <a:pPr lvl="2"/>
            <a:r>
              <a:rPr lang="en-US" sz="1700" dirty="0" smtClean="0"/>
              <a:t>do </a:t>
            </a:r>
            <a:r>
              <a:rPr lang="en-US" sz="1700" dirty="0"/>
              <a:t>you do your part in serving your wife and children?</a:t>
            </a:r>
            <a:endParaRPr lang="pt-BR" sz="1700" dirty="0"/>
          </a:p>
          <a:p>
            <a:pPr lvl="1"/>
            <a:r>
              <a:rPr lang="en-US" sz="1800" dirty="0"/>
              <a:t>He acted to protect and save the church, starting with His own example (John </a:t>
            </a:r>
            <a:r>
              <a:rPr lang="en-US" sz="1800" dirty="0" smtClean="0"/>
              <a:t>17:12,19,26)</a:t>
            </a:r>
            <a:endParaRPr lang="pt-BR" sz="1800" dirty="0" smtClean="0"/>
          </a:p>
          <a:p>
            <a:pPr lvl="2"/>
            <a:r>
              <a:rPr lang="en-US" sz="1700" dirty="0" smtClean="0"/>
              <a:t>Do </a:t>
            </a:r>
            <a:r>
              <a:rPr lang="en-US" sz="1700" dirty="0"/>
              <a:t>you care about the salvation of your wife and children?</a:t>
            </a:r>
            <a:endParaRPr lang="pt-BR" sz="1700" dirty="0"/>
          </a:p>
          <a:p>
            <a:pPr marL="342900" lvl="1" indent="0">
              <a:buNone/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4575476" y="1099086"/>
            <a:ext cx="3850836" cy="900246"/>
          </a:xfrm>
          <a:prstGeom prst="rect">
            <a:avLst/>
          </a:prstGeom>
          <a:solidFill>
            <a:srgbClr val="002060"/>
          </a:solidFill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Jesus did on the cross was impressive, but it was not His only display of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03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Jesus Loved the Church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61586" y="1268016"/>
            <a:ext cx="7380579" cy="367117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Focus on our responsibilities, not on the role or the failings of our wives</a:t>
            </a:r>
            <a:endParaRPr lang="pt-BR" sz="2400" dirty="0" smtClean="0"/>
          </a:p>
          <a:p>
            <a:pPr lvl="1"/>
            <a:r>
              <a:rPr lang="en-US" sz="2400" dirty="0" smtClean="0"/>
              <a:t>Treat our wives as treasures,  and invest in them</a:t>
            </a:r>
            <a:endParaRPr lang="pt-BR" sz="2400" dirty="0" smtClean="0"/>
          </a:p>
          <a:p>
            <a:pPr lvl="1"/>
            <a:r>
              <a:rPr lang="en-US" sz="2400" dirty="0" smtClean="0"/>
              <a:t>Understand that one of the reasons for our existence is to help our wives reach heaven</a:t>
            </a:r>
            <a:endParaRPr lang="pt-BR" sz="2400" dirty="0" smtClean="0"/>
          </a:p>
          <a:p>
            <a:pPr lvl="1"/>
            <a:r>
              <a:rPr lang="en-US" sz="2400" dirty="0" smtClean="0"/>
              <a:t>Be willing to die for them</a:t>
            </a:r>
            <a:endParaRPr lang="pt-BR" sz="2400" dirty="0" smtClean="0"/>
          </a:p>
          <a:p>
            <a:pPr lvl="1"/>
            <a:r>
              <a:rPr lang="en-US" sz="2400" dirty="0" smtClean="0"/>
              <a:t>In our daily living, show our willingness to live for them - a sacrificial life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 rot="19642778">
            <a:off x="-61561" y="1900473"/>
            <a:ext cx="1830610" cy="992579"/>
          </a:xfrm>
          <a:prstGeom prst="rect">
            <a:avLst/>
          </a:prstGeom>
          <a:solidFill>
            <a:srgbClr val="00602B"/>
          </a:solidFill>
          <a:scene3d>
            <a:camera prst="isometricRightUp"/>
            <a:lightRig rig="threePt" dir="t"/>
          </a:scene3d>
          <a:sp3d>
            <a:bevelT w="114300" prst="hardEdge"/>
          </a:sp3d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pt-BR" sz="3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Challenges</a:t>
            </a:r>
            <a:endParaRPr lang="pt-BR" sz="3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pt-BR" sz="3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For </a:t>
            </a:r>
            <a:r>
              <a:rPr lang="pt-BR" sz="30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Men</a:t>
            </a:r>
            <a:endParaRPr lang="pt-BR" sz="3000" dirty="0"/>
          </a:p>
        </p:txBody>
      </p:sp>
      <p:sp>
        <p:nvSpPr>
          <p:cNvPr id="6" name="CaixaDeTexto 5"/>
          <p:cNvSpPr txBox="1"/>
          <p:nvPr/>
        </p:nvSpPr>
        <p:spPr>
          <a:xfrm rot="20109993">
            <a:off x="2761425" y="1911948"/>
            <a:ext cx="5058733" cy="15465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26000">
                <a:srgbClr val="00B050"/>
              </a:gs>
              <a:gs pos="100000">
                <a:srgbClr val="002060"/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standard that guides godly men in their roles as husbands and fathers is the perfect example of 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Jesus.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Nothing </a:t>
            </a:r>
            <a:r>
              <a:rPr lang="en-US" sz="2400" b="1" dirty="0">
                <a:solidFill>
                  <a:srgbClr val="FFFF00"/>
                </a:solidFill>
              </a:rPr>
              <a:t>less than that is good enough</a:t>
            </a:r>
            <a:r>
              <a:rPr lang="en-US" sz="2400" b="1" dirty="0" smtClean="0">
                <a:solidFill>
                  <a:srgbClr val="FFFF00"/>
                </a:solidFill>
              </a:rPr>
              <a:t>!</a:t>
            </a:r>
            <a:endParaRPr lang="pt-B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7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451</Words>
  <Application>Microsoft Macintosh PowerPoint</Application>
  <PresentationFormat>On-screen Show (16:9)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Heroic Husband</vt:lpstr>
      <vt:lpstr>How Jesus Loved the Church</vt:lpstr>
      <vt:lpstr>Jesus as our example</vt:lpstr>
      <vt:lpstr>How Jesus Loved the Church</vt:lpstr>
      <vt:lpstr>How Jesus Loved the Church</vt:lpstr>
      <vt:lpstr>How Jesus Loved the Church</vt:lpstr>
      <vt:lpstr>How Jesus Loved the Church</vt:lpstr>
      <vt:lpstr>How Jesus Loved the Church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Brad Collins</cp:lastModifiedBy>
  <cp:revision>18</cp:revision>
  <dcterms:created xsi:type="dcterms:W3CDTF">2008-03-16T18:22:36Z</dcterms:created>
  <dcterms:modified xsi:type="dcterms:W3CDTF">2015-03-11T03:10:10Z</dcterms:modified>
</cp:coreProperties>
</file>