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  <p:sldMasterId id="2147483662" r:id="rId4"/>
  </p:sldMasterIdLst>
  <p:notesMasterIdLst>
    <p:notesMasterId r:id="rId9"/>
  </p:notesMasterIdLst>
  <p:sldIdLst>
    <p:sldId id="347" r:id="rId5"/>
    <p:sldId id="348" r:id="rId6"/>
    <p:sldId id="349" r:id="rId7"/>
    <p:sldId id="35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113" d="100"/>
          <a:sy n="113" d="100"/>
        </p:scale>
        <p:origin x="-26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4/25/15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1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b="21704"/>
          <a:stretch/>
        </p:blipFill>
        <p:spPr>
          <a:xfrm>
            <a:off x="-25137" y="0"/>
            <a:ext cx="9187813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b="21704"/>
          <a:stretch/>
        </p:blipFill>
        <p:spPr>
          <a:xfrm>
            <a:off x="-25137" y="0"/>
            <a:ext cx="9187813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b="21704"/>
          <a:stretch/>
        </p:blipFill>
        <p:spPr>
          <a:xfrm>
            <a:off x="-25137" y="0"/>
            <a:ext cx="9187813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b="21704"/>
          <a:stretch/>
        </p:blipFill>
        <p:spPr>
          <a:xfrm>
            <a:off x="-25137" y="0"/>
            <a:ext cx="9187813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2122" y="3617820"/>
            <a:ext cx="8154799" cy="1102519"/>
          </a:xfrm>
        </p:spPr>
        <p:txBody>
          <a:bodyPr>
            <a:normAutofit/>
          </a:bodyPr>
          <a:lstStyle/>
          <a:p>
            <a:pPr algn="r"/>
            <a:r>
              <a:rPr lang="en-US" sz="6000" b="1" cap="small" dirty="0" smtClean="0">
                <a:solidFill>
                  <a:srgbClr val="FFFFFF"/>
                </a:solidFill>
                <a:effectLst>
                  <a:glow rad="76200">
                    <a:schemeClr val="tx1">
                      <a:alpha val="75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erpetua Titling MT"/>
                <a:cs typeface="Perpetua Titling MT"/>
              </a:rPr>
              <a:t>Are You Covered?</a:t>
            </a:r>
            <a:endParaRPr lang="en-US" sz="6000" b="1" cap="small" dirty="0">
              <a:solidFill>
                <a:srgbClr val="FFFFFF"/>
              </a:solidFill>
              <a:effectLst>
                <a:glow rad="76200">
                  <a:schemeClr val="tx1">
                    <a:alpha val="75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erpetua Titling MT"/>
              <a:cs typeface="Perpetua Titling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9513" y="4484546"/>
            <a:ext cx="2873737" cy="6333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Genesis 3:7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978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>
                <a:effectLst>
                  <a:glow rad="317500">
                    <a:schemeClr val="bg1">
                      <a:alpha val="53000"/>
                    </a:schemeClr>
                  </a:glow>
                </a:effectLst>
                <a:latin typeface="Perpetua Titling MT"/>
                <a:cs typeface="Perpetua Titling MT"/>
              </a:rPr>
              <a:t>Losing our Shame</a:t>
            </a:r>
            <a:endParaRPr lang="en-US" b="1" cap="small" dirty="0">
              <a:effectLst>
                <a:glow rad="317500">
                  <a:schemeClr val="bg1">
                    <a:alpha val="53000"/>
                  </a:schemeClr>
                </a:glow>
              </a:effectLst>
              <a:latin typeface="Perpetua Titling MT"/>
              <a:cs typeface="Perpetua Titling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868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This was the first thing Adam and Eve recognized (Gen. 3:6-7).</a:t>
            </a:r>
          </a:p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Nakedness was a sign of shame across cultures (Isa. 47:3; Nah. 3:5; Hab. 2:16).</a:t>
            </a:r>
          </a:p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This shame was often associated with slavery (Isa. 20:4).</a:t>
            </a:r>
          </a:p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We have not only lost our shame, we glory in it (Phil. 3:19).</a:t>
            </a:r>
            <a:endParaRPr lang="en-US" dirty="0">
              <a:effectLst>
                <a:glow rad="571500">
                  <a:schemeClr val="bg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2557840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>
                <a:effectLst>
                  <a:glow rad="317500">
                    <a:schemeClr val="bg1">
                      <a:alpha val="53000"/>
                    </a:schemeClr>
                  </a:glow>
                </a:effectLst>
                <a:latin typeface="Perpetua Titling MT"/>
                <a:cs typeface="Perpetua Titling MT"/>
              </a:rPr>
              <a:t>Specifics</a:t>
            </a:r>
            <a:endParaRPr lang="en-US" b="1" cap="small" dirty="0">
              <a:effectLst>
                <a:glow rad="317500">
                  <a:schemeClr val="bg1">
                    <a:alpha val="53000"/>
                  </a:schemeClr>
                </a:glow>
              </a:effectLst>
              <a:latin typeface="Perpetua Titling MT"/>
              <a:cs typeface="Perpetua Titling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8681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Some covering is not “clothed” (Gen. 3:7, 10, 21).</a:t>
            </a:r>
          </a:p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Certain parts of the body are “nakedness” (Ex. 28:42; Ezek. 16:7).</a:t>
            </a:r>
          </a:p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If you have a different line then what do you base yours on?</a:t>
            </a:r>
          </a:p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Care needs to be taken to assure that we stay covered throughout the day (Ex. 20:26).</a:t>
            </a:r>
            <a:endParaRPr lang="en-US" dirty="0">
              <a:effectLst>
                <a:glow rad="571500">
                  <a:schemeClr val="bg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0224664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>
                <a:effectLst>
                  <a:glow rad="317500">
                    <a:schemeClr val="bg1">
                      <a:alpha val="53000"/>
                    </a:schemeClr>
                  </a:glow>
                </a:effectLst>
                <a:latin typeface="Perpetua Titling MT"/>
                <a:cs typeface="Perpetua Titling MT"/>
              </a:rPr>
              <a:t>Objections</a:t>
            </a:r>
            <a:endParaRPr lang="en-US" b="1" cap="small" dirty="0">
              <a:effectLst>
                <a:glow rad="317500">
                  <a:schemeClr val="bg1">
                    <a:alpha val="53000"/>
                  </a:schemeClr>
                </a:glow>
              </a:effectLst>
              <a:latin typeface="Perpetua Titling MT"/>
              <a:cs typeface="Perpetua Titling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8681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If someone lusts after me it is their problem.</a:t>
            </a:r>
          </a:p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Clothes that meet that standard are hard to find and look funny.</a:t>
            </a:r>
          </a:p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You shouldn’t judge a book by its cover.</a:t>
            </a:r>
          </a:p>
          <a:p>
            <a:r>
              <a:rPr lang="en-US" dirty="0" smtClean="0">
                <a:effectLst>
                  <a:glow rad="571500">
                    <a:schemeClr val="bg1">
                      <a:alpha val="55000"/>
                    </a:schemeClr>
                  </a:glow>
                </a:effectLst>
              </a:rPr>
              <a:t>If this is something that was simply understood by Adam and Eve then why not leave everyone to their own conscience?</a:t>
            </a:r>
            <a:endParaRPr lang="en-US" dirty="0">
              <a:effectLst>
                <a:glow rad="571500">
                  <a:schemeClr val="bg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018705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227</Words>
  <Application>Microsoft Macintosh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1_Office Theme</vt:lpstr>
      <vt:lpstr>2_Office Theme</vt:lpstr>
      <vt:lpstr>3_Office Theme</vt:lpstr>
      <vt:lpstr>4_Office Theme</vt:lpstr>
      <vt:lpstr>Are You Covered?</vt:lpstr>
      <vt:lpstr>Losing our Shame</vt:lpstr>
      <vt:lpstr>Specifics</vt:lpstr>
      <vt:lpstr>Objections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13</cp:revision>
  <dcterms:created xsi:type="dcterms:W3CDTF">2008-03-16T18:22:36Z</dcterms:created>
  <dcterms:modified xsi:type="dcterms:W3CDTF">2015-04-25T16:09:33Z</dcterms:modified>
</cp:coreProperties>
</file>