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0" r:id="rId3"/>
    <p:sldMasterId id="2147483662" r:id="rId4"/>
  </p:sldMasterIdLst>
  <p:notesMasterIdLst>
    <p:notesMasterId r:id="rId9"/>
  </p:notesMasterIdLst>
  <p:sldIdLst>
    <p:sldId id="301" r:id="rId5"/>
    <p:sldId id="302" r:id="rId6"/>
    <p:sldId id="303" r:id="rId7"/>
    <p:sldId id="30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325" autoAdjust="0"/>
  </p:normalViewPr>
  <p:slideViewPr>
    <p:cSldViewPr>
      <p:cViewPr varScale="1">
        <p:scale>
          <a:sx n="104" d="100"/>
          <a:sy n="104" d="100"/>
        </p:scale>
        <p:origin x="-91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b="10021"/>
          <a:stretch/>
        </p:blipFill>
        <p:spPr>
          <a:xfrm>
            <a:off x="-2101" y="-1"/>
            <a:ext cx="9146101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b="10021"/>
          <a:stretch/>
        </p:blipFill>
        <p:spPr>
          <a:xfrm>
            <a:off x="-2101" y="-1"/>
            <a:ext cx="9146101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b="10021"/>
          <a:stretch/>
        </p:blipFill>
        <p:spPr>
          <a:xfrm>
            <a:off x="-2101" y="-1"/>
            <a:ext cx="9146101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b="10021"/>
          <a:stretch/>
        </p:blipFill>
        <p:spPr>
          <a:xfrm>
            <a:off x="-2101" y="-1"/>
            <a:ext cx="9146101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96553"/>
            <a:ext cx="9144000" cy="131683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glow rad="317500">
                    <a:schemeClr val="tx1">
                      <a:alpha val="48000"/>
                    </a:schemeClr>
                  </a:glow>
                </a:effectLst>
                <a:latin typeface="Herculanum"/>
                <a:cs typeface="Herculanum"/>
              </a:rPr>
              <a:t>The Example of Joseph</a:t>
            </a:r>
            <a:endParaRPr lang="en-US" sz="6000" dirty="0">
              <a:solidFill>
                <a:srgbClr val="FFFFFF"/>
              </a:solidFill>
              <a:effectLst>
                <a:glow rad="317500">
                  <a:schemeClr val="tx1">
                    <a:alpha val="48000"/>
                  </a:schemeClr>
                </a:glow>
              </a:effectLst>
              <a:latin typeface="Herculanum"/>
              <a:cs typeface="Herculan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2952" y="4323051"/>
            <a:ext cx="3519612" cy="719234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  <a:effectLst>
                  <a:glow rad="203200">
                    <a:schemeClr val="tx1">
                      <a:alpha val="52000"/>
                    </a:schemeClr>
                  </a:glow>
                </a:effectLst>
              </a:rPr>
              <a:t>Genesis 50:20</a:t>
            </a:r>
            <a:endParaRPr lang="en-US" dirty="0">
              <a:solidFill>
                <a:srgbClr val="FFFFFF"/>
              </a:solidFill>
              <a:effectLst>
                <a:glow rad="203200">
                  <a:schemeClr val="tx1">
                    <a:alpha val="5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7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cs typeface="Herculanum"/>
              </a:rPr>
              <a:t>Joseph’s vision</a:t>
            </a:r>
            <a:endParaRPr lang="en-US" sz="5400" dirty="0"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40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There is a promise made (Gen. 37:6-7, 9).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We have a promise made with visions (</a:t>
            </a:r>
            <a:r>
              <a:rPr lang="en-US" dirty="0" err="1" smtClean="0">
                <a:latin typeface="Goudy Old Style"/>
                <a:cs typeface="Goudy Old Style"/>
              </a:rPr>
              <a:t>Lk</a:t>
            </a:r>
            <a:r>
              <a:rPr lang="en-US" dirty="0" smtClean="0">
                <a:latin typeface="Goudy Old Style"/>
                <a:cs typeface="Goudy Old Style"/>
              </a:rPr>
              <a:t>. 16:22; Rev. 22:1-5).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Which promise impresses us more (Heb. 11:39-40; Mk. 8:36)?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The promise is secure (Heb. 10:23).</a:t>
            </a:r>
            <a:endParaRPr lang="en-US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1746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5400" dirty="0">
                <a:cs typeface="Herculanum"/>
              </a:rPr>
              <a:t>J</a:t>
            </a:r>
            <a:r>
              <a:rPr lang="en-US" sz="5400" dirty="0" smtClean="0">
                <a:cs typeface="Herculanum"/>
              </a:rPr>
              <a:t>oseph’s endurance</a:t>
            </a:r>
            <a:endParaRPr lang="en-US" sz="5400" dirty="0"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796"/>
            <a:ext cx="8229600" cy="38196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His path seems to be headed away from the promised vision.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The promise does not materialize soon (Gen. 37:2; 42:46; 40:23-41:1).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He relied on God throughout (Gen. 39:9; 40:8; 41:16).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Our path is not one of worldly success (</a:t>
            </a:r>
            <a:r>
              <a:rPr lang="en-US" dirty="0" err="1" smtClean="0">
                <a:latin typeface="Goudy Old Style"/>
                <a:cs typeface="Goudy Old Style"/>
              </a:rPr>
              <a:t>Lk</a:t>
            </a:r>
            <a:r>
              <a:rPr lang="en-US" dirty="0" smtClean="0">
                <a:latin typeface="Goudy Old Style"/>
                <a:cs typeface="Goudy Old Style"/>
              </a:rPr>
              <a:t>. 22:26; Acts 9:15-16; 14:22).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Glory here is cause for concern (</a:t>
            </a:r>
            <a:r>
              <a:rPr lang="en-US" dirty="0" err="1" smtClean="0">
                <a:latin typeface="Goudy Old Style"/>
                <a:cs typeface="Goudy Old Style"/>
              </a:rPr>
              <a:t>Lk</a:t>
            </a:r>
            <a:r>
              <a:rPr lang="en-US" dirty="0" smtClean="0">
                <a:latin typeface="Goudy Old Style"/>
                <a:cs typeface="Goudy Old Style"/>
              </a:rPr>
              <a:t>. 6:46; Matt. 10:22; Jn. 15:18).</a:t>
            </a:r>
          </a:p>
        </p:txBody>
      </p:sp>
    </p:spTree>
    <p:extLst>
      <p:ext uri="{BB962C8B-B14F-4D97-AF65-F5344CB8AC3E}">
        <p14:creationId xmlns:p14="http://schemas.microsoft.com/office/powerpoint/2010/main" xmlns="" val="11500551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5400" dirty="0" smtClean="0">
                <a:cs typeface="Herculanum"/>
              </a:rPr>
              <a:t>Joseph’s understanding</a:t>
            </a:r>
            <a:endParaRPr lang="en-US" sz="5400" dirty="0"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796"/>
            <a:ext cx="8229600" cy="38196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Joseph sees the path for what it is (Gen. 50:20).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We may grit our teeth because there is a reward (Jas. 1:12).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Better to see the challenges as moving us to the reward (Jas. 1:2; 2 Cor. 12:9-10).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When you love God, events in life bring you closer to Him (Rom. 8:28; Heb. 11:32-38).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Losing everything can help us see how much we have (Matt. 5:3-12; Phil. 3:7-8).</a:t>
            </a:r>
          </a:p>
        </p:txBody>
      </p:sp>
    </p:spTree>
    <p:extLst>
      <p:ext uri="{BB962C8B-B14F-4D97-AF65-F5344CB8AC3E}">
        <p14:creationId xmlns:p14="http://schemas.microsoft.com/office/powerpoint/2010/main" xmlns="" val="24806582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231</Words>
  <Application>Microsoft Office PowerPoint</Application>
  <PresentationFormat>On-screen Show (16:9)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1_Office Theme</vt:lpstr>
      <vt:lpstr>2_Office Theme</vt:lpstr>
      <vt:lpstr>3_Office Theme</vt:lpstr>
      <vt:lpstr>4_Office Theme</vt:lpstr>
      <vt:lpstr>The Example of Joseph</vt:lpstr>
      <vt:lpstr>Joseph’s vision</vt:lpstr>
      <vt:lpstr>Joseph’s endurance</vt:lpstr>
      <vt:lpstr>Joseph’s understanding</vt:lpstr>
    </vt:vector>
  </TitlesOfParts>
  <Company>AQ2 Technologies, LLC.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pepperrd</cp:lastModifiedBy>
  <cp:revision>16</cp:revision>
  <dcterms:created xsi:type="dcterms:W3CDTF">2008-03-16T18:22:36Z</dcterms:created>
  <dcterms:modified xsi:type="dcterms:W3CDTF">2015-04-30T01:52:49Z</dcterms:modified>
</cp:coreProperties>
</file>