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  <p:sldMasterId id="2147483658" r:id="rId2"/>
    <p:sldMasterId id="2147483660" r:id="rId3"/>
  </p:sldMasterIdLst>
  <p:notesMasterIdLst>
    <p:notesMasterId r:id="rId7"/>
  </p:notesMasterIdLst>
  <p:sldIdLst>
    <p:sldId id="336" r:id="rId4"/>
    <p:sldId id="337" r:id="rId5"/>
    <p:sldId id="338" r:id="rId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23" autoAdjust="0"/>
    <p:restoredTop sz="86325" autoAdjust="0"/>
  </p:normalViewPr>
  <p:slideViewPr>
    <p:cSldViewPr>
      <p:cViewPr varScale="1">
        <p:scale>
          <a:sx n="109" d="100"/>
          <a:sy n="109" d="100"/>
        </p:scale>
        <p:origin x="-400" y="-10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2971" y="-8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8DE7A2-50D1-4400-88E2-5E32D940C051}" type="datetimeFigureOut">
              <a:rPr lang="en-US" smtClean="0"/>
              <a:pPr/>
              <a:t>4/6/15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F674F-5FF1-4C50-AE02-5B1470F93F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59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8A394-EFC9-5844-B06C-21050484FA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79599-6840-D646-8D34-39E650BCFB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334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8A394-EFC9-5844-B06C-21050484FA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79599-6840-D646-8D34-39E650BCFB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320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8A394-EFC9-5844-B06C-21050484FA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79599-6840-D646-8D34-39E650BCFB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320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2.xml"/><Relationship Id="rId3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theme" Target="../theme/theme3.xml"/><Relationship Id="rId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/>
          <a:srcRect t="36087" r="29036" b="4284"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038A394-EFC9-5844-B06C-21050484FA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4779599-6840-D646-8D34-39E650BCFB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981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/>
          <a:srcRect t="36087" r="29036" b="4284"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038A394-EFC9-5844-B06C-21050484FA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4779599-6840-D646-8D34-39E650BCFB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981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/>
          <a:srcRect t="36087" r="29036" b="4284"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038A394-EFC9-5844-B06C-21050484FA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4779599-6840-D646-8D34-39E650BCFB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981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3312446"/>
            <a:ext cx="9143999" cy="1102519"/>
          </a:xfrm>
        </p:spPr>
        <p:txBody>
          <a:bodyPr>
            <a:noAutofit/>
          </a:bodyPr>
          <a:lstStyle/>
          <a:p>
            <a:r>
              <a:rPr lang="en-US" sz="5400" cap="small" dirty="0" smtClean="0">
                <a:solidFill>
                  <a:schemeClr val="bg1"/>
                </a:solidFill>
                <a:effectLst>
                  <a:glow rad="254000">
                    <a:schemeClr val="tx1">
                      <a:alpha val="37000"/>
                    </a:schemeClr>
                  </a:glow>
                </a:effectLst>
                <a:latin typeface="Garamond"/>
                <a:cs typeface="Garamond"/>
              </a:rPr>
              <a:t>The Faith of the Patriarchs</a:t>
            </a:r>
            <a:endParaRPr lang="en-US" sz="5400" cap="small" dirty="0">
              <a:solidFill>
                <a:schemeClr val="bg1"/>
              </a:solidFill>
              <a:effectLst>
                <a:glow rad="254000">
                  <a:schemeClr val="tx1">
                    <a:alpha val="37000"/>
                  </a:schemeClr>
                </a:glow>
              </a:effectLst>
              <a:latin typeface="Garamond"/>
              <a:cs typeface="Garamon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63524" y="4211973"/>
            <a:ext cx="3746143" cy="772797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Hebrews 11:8-22</a:t>
            </a:r>
            <a:endParaRPr lang="en-US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8185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>
                <a:latin typeface="Garamond"/>
                <a:cs typeface="Garamond"/>
              </a:rPr>
              <a:t>Their Significance</a:t>
            </a:r>
            <a:endParaRPr lang="en-US" cap="small" dirty="0"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59841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They are used to identify God.</a:t>
            </a:r>
          </a:p>
          <a:p>
            <a:pPr lvl="1"/>
            <a:r>
              <a:rPr lang="en-US" dirty="0" smtClean="0"/>
              <a:t>Speaking of Himself (Ex. 3:6, 15, 16).</a:t>
            </a:r>
          </a:p>
          <a:p>
            <a:pPr lvl="1"/>
            <a:r>
              <a:rPr lang="en-US" dirty="0" smtClean="0"/>
              <a:t>By those who call on Him (1 </a:t>
            </a:r>
            <a:r>
              <a:rPr lang="en-US" dirty="0" err="1" smtClean="0"/>
              <a:t>Kgs</a:t>
            </a:r>
            <a:r>
              <a:rPr lang="en-US" dirty="0" smtClean="0"/>
              <a:t>. 18:36).</a:t>
            </a:r>
          </a:p>
          <a:p>
            <a:pPr lvl="1"/>
            <a:r>
              <a:rPr lang="en-US" dirty="0" smtClean="0"/>
              <a:t>To beckon people back to Him (2 Chron. 30:6).</a:t>
            </a:r>
          </a:p>
          <a:p>
            <a:pPr lvl="1"/>
            <a:r>
              <a:rPr lang="en-US" dirty="0" smtClean="0"/>
              <a:t>In singing His praise (Psa. 47</a:t>
            </a:r>
            <a:r>
              <a:rPr lang="en-US" dirty="0" smtClean="0">
                <a:sym typeface="Wingdings"/>
              </a:rPr>
              <a:t>:9)</a:t>
            </a:r>
          </a:p>
          <a:p>
            <a:pPr lvl="1"/>
            <a:r>
              <a:rPr lang="en-US" dirty="0" smtClean="0">
                <a:sym typeface="Wingdings"/>
              </a:rPr>
              <a:t>Still used in the New Testament (Acts 3:13).</a:t>
            </a:r>
          </a:p>
          <a:p>
            <a:r>
              <a:rPr lang="en-US" dirty="0" smtClean="0">
                <a:sym typeface="Wingdings"/>
              </a:rPr>
              <a:t>We should want the faith they had (</a:t>
            </a:r>
            <a:r>
              <a:rPr lang="en-US" dirty="0" err="1" smtClean="0">
                <a:sym typeface="Wingdings"/>
              </a:rPr>
              <a:t>Lk</a:t>
            </a:r>
            <a:r>
              <a:rPr lang="en-US" dirty="0" smtClean="0">
                <a:sym typeface="Wingdings"/>
              </a:rPr>
              <a:t>. 13:28; Matt. 3:9; cf. </a:t>
            </a:r>
            <a:r>
              <a:rPr lang="en-US" dirty="0" err="1" smtClean="0">
                <a:sym typeface="Wingdings"/>
              </a:rPr>
              <a:t>Lk</a:t>
            </a:r>
            <a:r>
              <a:rPr lang="en-US" dirty="0" smtClean="0">
                <a:sym typeface="Wingdings"/>
              </a:rPr>
              <a:t>. 16:19-31).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915611"/>
      </p:ext>
    </p:extLst>
  </p:cSld>
  <p:clrMapOvr>
    <a:masterClrMapping/>
  </p:clrMapOvr>
  <p:transition xmlns:p14="http://schemas.microsoft.com/office/powerpoint/2010/main" spd="slow">
    <p:wipe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>
                <a:latin typeface="Garamond"/>
                <a:cs typeface="Garamond"/>
              </a:rPr>
              <a:t>What We Learn From Them</a:t>
            </a:r>
            <a:endParaRPr lang="en-US" cap="small" dirty="0"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598414"/>
          </a:xfrm>
        </p:spPr>
        <p:txBody>
          <a:bodyPr>
            <a:normAutofit/>
          </a:bodyPr>
          <a:lstStyle/>
          <a:p>
            <a:r>
              <a:rPr lang="en-US" dirty="0" smtClean="0"/>
              <a:t>Justification with God has always been by faith (Rom. 4).</a:t>
            </a:r>
          </a:p>
          <a:p>
            <a:r>
              <a:rPr lang="en-US" dirty="0" smtClean="0"/>
              <a:t>Faith means doing (Jas. 2:20-26).</a:t>
            </a:r>
          </a:p>
          <a:p>
            <a:r>
              <a:rPr lang="en-US" dirty="0" smtClean="0"/>
              <a:t>Faith means trusting God above all else (Heb. 11:8-22).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188200"/>
      </p:ext>
    </p:extLst>
  </p:cSld>
  <p:clrMapOvr>
    <a:masterClrMapping/>
  </p:clrMapOvr>
  <p:transition xmlns:p14="http://schemas.microsoft.com/office/powerpoint/2010/main" spd="slow">
    <p:wipe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169</Words>
  <Application>Microsoft Macintosh PowerPoint</Application>
  <PresentationFormat>On-screen Show (16:9)</PresentationFormat>
  <Paragraphs>14</Paragraphs>
  <Slides>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1_Office Theme</vt:lpstr>
      <vt:lpstr>2_Office Theme</vt:lpstr>
      <vt:lpstr>3_Office Theme</vt:lpstr>
      <vt:lpstr>The Faith of the Patriarchs</vt:lpstr>
      <vt:lpstr>Their Significance</vt:lpstr>
      <vt:lpstr>What We Learn From Them</vt:lpstr>
    </vt:vector>
  </TitlesOfParts>
  <Company>AQ2 Technologies, LLC.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Template</dc:title>
  <dc:creator>RJStevensMusic.com</dc:creator>
  <dc:description/>
  <cp:lastModifiedBy>Brad Collins</cp:lastModifiedBy>
  <cp:revision>13</cp:revision>
  <dcterms:created xsi:type="dcterms:W3CDTF">2008-03-16T18:22:36Z</dcterms:created>
  <dcterms:modified xsi:type="dcterms:W3CDTF">2015-04-07T02:40:44Z</dcterms:modified>
</cp:coreProperties>
</file>